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58" userDrawn="1">
          <p15:clr>
            <a:srgbClr val="A4A3A4"/>
          </p15:clr>
        </p15:guide>
        <p15:guide id="2" pos="5602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4156" userDrawn="1">
          <p15:clr>
            <a:srgbClr val="A4A3A4"/>
          </p15:clr>
        </p15:guide>
        <p15:guide id="5" orient="horz" pos="10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82" y="96"/>
      </p:cViewPr>
      <p:guideLst>
        <p:guide pos="158"/>
        <p:guide pos="5602"/>
        <p:guide orient="horz" pos="346"/>
        <p:guide orient="horz" pos="4156"/>
        <p:guide orient="horz" pos="10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EF9-F183-4298-9EF9-8579D6823BCF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E1C-7259-4A70-962D-5A248959E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09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EF9-F183-4298-9EF9-8579D6823BCF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E1C-7259-4A70-962D-5A248959E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53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EF9-F183-4298-9EF9-8579D6823BCF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E1C-7259-4A70-962D-5A248959E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50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EF9-F183-4298-9EF9-8579D6823BCF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E1C-7259-4A70-962D-5A248959E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13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EF9-F183-4298-9EF9-8579D6823BCF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E1C-7259-4A70-962D-5A248959E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57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EF9-F183-4298-9EF9-8579D6823BCF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E1C-7259-4A70-962D-5A248959E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62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EF9-F183-4298-9EF9-8579D6823BCF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E1C-7259-4A70-962D-5A248959E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93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EF9-F183-4298-9EF9-8579D6823BCF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E1C-7259-4A70-962D-5A248959E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37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EF9-F183-4298-9EF9-8579D6823BCF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E1C-7259-4A70-962D-5A248959E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52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EF9-F183-4298-9EF9-8579D6823BCF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E1C-7259-4A70-962D-5A248959E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4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EF9-F183-4298-9EF9-8579D6823BCF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E1C-7259-4A70-962D-5A248959E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9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16EF9-F183-4298-9EF9-8579D6823BCF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17E1C-7259-4A70-962D-5A248959E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77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84983" y="2002060"/>
            <a:ext cx="7188001" cy="1424804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Shopping Mall</a:t>
            </a:r>
            <a:r>
              <a:rPr lang="ko-KR" alt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4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기획안</a:t>
            </a:r>
            <a:endParaRPr lang="en-US" altLang="ko-KR" sz="4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200" b="1" i="1" dirty="0" smtClean="0">
                <a:solidFill>
                  <a:schemeClr val="bg2">
                    <a:lumMod val="25000"/>
                  </a:schemeClr>
                </a:solidFill>
              </a:rPr>
              <a:t>JAVA WEB</a:t>
            </a:r>
            <a:r>
              <a:rPr lang="ko-KR" altLang="en-US" sz="1200" b="1" i="1" dirty="0" smtClean="0">
                <a:solidFill>
                  <a:schemeClr val="bg2">
                    <a:lumMod val="25000"/>
                  </a:schemeClr>
                </a:solidFill>
              </a:rPr>
              <a:t>을 다루는 기술</a:t>
            </a:r>
            <a:endParaRPr lang="ko-KR" altLang="en-US" sz="12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55165" y="5597495"/>
            <a:ext cx="2138010" cy="71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작성자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한동균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91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12" y="124633"/>
            <a:ext cx="4401164" cy="33342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19050" y="2395167"/>
            <a:ext cx="2577832" cy="31596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2100" b="1" dirty="0" smtClean="0">
                <a:solidFill>
                  <a:schemeClr val="bg2">
                    <a:lumMod val="25000"/>
                  </a:schemeClr>
                </a:solidFill>
              </a:rPr>
              <a:t>고객 요구사항</a:t>
            </a:r>
            <a:endParaRPr lang="en-US" altLang="ko-KR" sz="21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28600" indent="-228600">
              <a:buAutoNum type="arabicPeriod"/>
            </a:pPr>
            <a:endParaRPr lang="en-US" altLang="ko-KR" sz="21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2100" b="1" dirty="0" smtClean="0">
                <a:solidFill>
                  <a:schemeClr val="bg2">
                    <a:lumMod val="25000"/>
                  </a:schemeClr>
                </a:solidFill>
              </a:rPr>
              <a:t>2. </a:t>
            </a:r>
            <a:r>
              <a:rPr lang="ko-KR" altLang="en-US" sz="2100" b="1" dirty="0" smtClean="0">
                <a:solidFill>
                  <a:schemeClr val="bg2">
                    <a:lumMod val="25000"/>
                  </a:schemeClr>
                </a:solidFill>
              </a:rPr>
              <a:t>요구사항 분석</a:t>
            </a:r>
            <a:endParaRPr lang="en-US" altLang="ko-KR" sz="21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21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2100" b="1" dirty="0" smtClean="0">
                <a:solidFill>
                  <a:schemeClr val="bg2">
                    <a:lumMod val="25000"/>
                  </a:schemeClr>
                </a:solidFill>
              </a:rPr>
              <a:t>3. </a:t>
            </a:r>
            <a:r>
              <a:rPr lang="ko-KR" altLang="en-US" sz="2100" b="1" dirty="0" smtClean="0">
                <a:solidFill>
                  <a:schemeClr val="bg2">
                    <a:lumMod val="25000"/>
                  </a:schemeClr>
                </a:solidFill>
              </a:rPr>
              <a:t>요구사항 리스트</a:t>
            </a:r>
            <a:endParaRPr lang="en-US" altLang="ko-KR" sz="21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21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2100" b="1" dirty="0" smtClean="0">
                <a:solidFill>
                  <a:schemeClr val="bg2">
                    <a:lumMod val="25000"/>
                  </a:schemeClr>
                </a:solidFill>
              </a:rPr>
              <a:t>4. </a:t>
            </a:r>
            <a:r>
              <a:rPr lang="ko-KR" altLang="en-US" sz="2100" b="1" dirty="0" smtClean="0">
                <a:solidFill>
                  <a:schemeClr val="bg2">
                    <a:lumMod val="25000"/>
                  </a:schemeClr>
                </a:solidFill>
              </a:rPr>
              <a:t>화면 설계</a:t>
            </a:r>
            <a:endParaRPr lang="en-US" altLang="ko-KR" sz="21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ko-KR" altLang="en-US" sz="21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2100" b="1" dirty="0" smtClean="0">
                <a:solidFill>
                  <a:schemeClr val="bg2">
                    <a:lumMod val="25000"/>
                  </a:schemeClr>
                </a:solidFill>
              </a:rPr>
              <a:t>5. DB </a:t>
            </a:r>
            <a:r>
              <a:rPr lang="ko-KR" altLang="en-US" sz="2100" b="1" dirty="0" smtClean="0">
                <a:solidFill>
                  <a:schemeClr val="bg2">
                    <a:lumMod val="25000"/>
                  </a:schemeClr>
                </a:solidFill>
              </a:rPr>
              <a:t>설계</a:t>
            </a:r>
            <a:endParaRPr lang="ko-KR" altLang="en-US" sz="2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0825" y="1628775"/>
            <a:ext cx="4278446" cy="4679950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0825" y="552983"/>
            <a:ext cx="8642350" cy="745978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chemeClr val="bg2">
                    <a:lumMod val="25000"/>
                  </a:schemeClr>
                </a:solidFill>
              </a:rPr>
              <a:t>Index</a:t>
            </a:r>
            <a:endParaRPr lang="ko-KR" altLang="en-US" sz="12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64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0825" y="552983"/>
            <a:ext cx="8642350" cy="745978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bg2">
                    <a:lumMod val="25000"/>
                  </a:schemeClr>
                </a:solidFill>
              </a:rPr>
              <a:t>1. 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</a:rPr>
              <a:t>고객 요구사항</a:t>
            </a:r>
            <a:endParaRPr lang="ko-KR" altLang="en-US" sz="36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0825" y="1628774"/>
            <a:ext cx="8642350" cy="4968875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80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0825" y="552983"/>
            <a:ext cx="8642350" cy="745978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</a:rPr>
              <a:t>고객 요구사항</a:t>
            </a:r>
            <a:endParaRPr lang="ko-KR" altLang="en-US" sz="36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0825" y="1628774"/>
            <a:ext cx="8642350" cy="4968875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53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0825" y="552983"/>
            <a:ext cx="8642350" cy="745978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</a:rPr>
              <a:t>고객 요구사항</a:t>
            </a:r>
            <a:endParaRPr lang="ko-KR" altLang="en-US" sz="36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0825" y="1628774"/>
            <a:ext cx="8642350" cy="4968875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02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0825" y="552983"/>
            <a:ext cx="8642350" cy="745978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</a:rPr>
              <a:t>고객 요구사항</a:t>
            </a:r>
            <a:endParaRPr lang="ko-KR" altLang="en-US" sz="36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0825" y="1628774"/>
            <a:ext cx="8642350" cy="4968875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68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0825" y="552983"/>
            <a:ext cx="8642350" cy="745978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bg2">
                    <a:lumMod val="25000"/>
                  </a:schemeClr>
                </a:solidFill>
              </a:rPr>
              <a:t>1. 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</a:rPr>
              <a:t>고객 요구사항</a:t>
            </a:r>
            <a:endParaRPr lang="ko-KR" altLang="en-US" sz="36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0825" y="1628774"/>
            <a:ext cx="8642350" cy="4968875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67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44</Words>
  <Application>Microsoft Office PowerPoint</Application>
  <PresentationFormat>화면 슬라이드 쇼(4:3)</PresentationFormat>
  <Paragraphs>18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510-26</dc:creator>
  <cp:lastModifiedBy>510-26</cp:lastModifiedBy>
  <cp:revision>6</cp:revision>
  <dcterms:created xsi:type="dcterms:W3CDTF">2022-09-24T01:56:34Z</dcterms:created>
  <dcterms:modified xsi:type="dcterms:W3CDTF">2022-09-24T02:10:56Z</dcterms:modified>
</cp:coreProperties>
</file>