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7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9" initials="4" lastIdx="2" clrIdx="0">
    <p:extLst>
      <p:ext uri="{19B8F6BF-5375-455C-9EA6-DF929625EA0E}">
        <p15:presenceInfo xmlns:p15="http://schemas.microsoft.com/office/powerpoint/2012/main" userId="4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FCC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>
        <p:scale>
          <a:sx n="100" d="100"/>
          <a:sy n="100" d="100"/>
        </p:scale>
        <p:origin x="138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3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87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7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06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7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8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  <p:sldLayoutId id="2147484122" r:id="rId15"/>
    <p:sldLayoutId id="214748412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5309" y="1820487"/>
            <a:ext cx="4821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쇼핑몰</a:t>
            </a:r>
            <a:endParaRPr lang="en-US" altLang="ko-KR" sz="5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페이지 구현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8947" y="425611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김동욱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45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99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00187"/>
            <a:ext cx="7429500" cy="3819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23" name="그룹 22"/>
          <p:cNvGrpSpPr/>
          <p:nvPr/>
        </p:nvGrpSpPr>
        <p:grpSpPr>
          <a:xfrm>
            <a:off x="6436704" y="1766887"/>
            <a:ext cx="5372100" cy="2486025"/>
            <a:chOff x="6562725" y="4076699"/>
            <a:chExt cx="5372100" cy="2486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725" y="4076699"/>
              <a:ext cx="5372100" cy="248602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810375" y="4495800"/>
              <a:ext cx="1819275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6578462" y="1567433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4525" y="2705100"/>
            <a:ext cx="234315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5" idx="1"/>
            <a:endCxn id="16" idx="3"/>
          </p:cNvCxnSpPr>
          <p:nvPr/>
        </p:nvCxnSpPr>
        <p:spPr>
          <a:xfrm flipH="1">
            <a:off x="4257675" y="1748408"/>
            <a:ext cx="2320787" cy="110909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1606" y="1319367"/>
            <a:ext cx="2892138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@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Autowired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빈 주입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63" y="4555330"/>
            <a:ext cx="3352800" cy="16287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8" name="직사각형 27"/>
          <p:cNvSpPr/>
          <p:nvPr/>
        </p:nvSpPr>
        <p:spPr>
          <a:xfrm>
            <a:off x="8715375" y="4867275"/>
            <a:ext cx="2143125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730155" y="4374355"/>
            <a:ext cx="1957020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GoodsDAOImpl.java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>
            <a:stCxn id="29" idx="1"/>
          </p:cNvCxnSpPr>
          <p:nvPr/>
        </p:nvCxnSpPr>
        <p:spPr>
          <a:xfrm flipH="1" flipV="1">
            <a:off x="7600951" y="2490788"/>
            <a:ext cx="2129204" cy="20645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72B273-3C3D-4705-971E-C3E5EF52E01B}"/>
              </a:ext>
            </a:extLst>
          </p:cNvPr>
          <p:cNvSpPr/>
          <p:nvPr/>
        </p:nvSpPr>
        <p:spPr>
          <a:xfrm>
            <a:off x="1371600" y="5644368"/>
            <a:ext cx="3957936" cy="88025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값에 따라 메뉴 항목을 다르게 하는 속성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side.jsp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 속성 화면에 구현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브라우저에서 요청 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 조회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메인 페이지로 상품 정보를 전달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78992" y="4138611"/>
            <a:ext cx="4116723" cy="728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5876925" y="4867274"/>
            <a:ext cx="0" cy="121722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4" idx="3"/>
          </p:cNvCxnSpPr>
          <p:nvPr/>
        </p:nvCxnSpPr>
        <p:spPr>
          <a:xfrm flipH="1">
            <a:off x="5329536" y="6084496"/>
            <a:ext cx="547390" cy="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6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1" y="1524000"/>
            <a:ext cx="6891118" cy="48958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" b="2756"/>
          <a:stretch/>
        </p:blipFill>
        <p:spPr>
          <a:xfrm>
            <a:off x="1385887" y="1866899"/>
            <a:ext cx="1764507" cy="24935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4898780"/>
            <a:ext cx="1764000" cy="15358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4554615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100" b="1" spc="-6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spc="-6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admin_mode</a:t>
            </a:r>
            <a:r>
              <a:rPr lang="en-US" altLang="ko-KR" sz="1100" b="1" spc="-6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ko-KR" altLang="en-US" sz="1100" b="1" spc="-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C14FE-F1C3-40B7-A2D8-589F2FD7B3D4}"/>
              </a:ext>
            </a:extLst>
          </p:cNvPr>
          <p:cNvSpPr txBox="1"/>
          <p:nvPr/>
        </p:nvSpPr>
        <p:spPr>
          <a:xfrm>
            <a:off x="3401411" y="1614846"/>
            <a:ext cx="154241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외 사용자 메뉴 표시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1493094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my_page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3800" y="2201333"/>
            <a:ext cx="1210733" cy="2413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27" idx="2"/>
          </p:cNvCxnSpPr>
          <p:nvPr/>
        </p:nvCxnSpPr>
        <p:spPr>
          <a:xfrm>
            <a:off x="4172616" y="1876456"/>
            <a:ext cx="831184" cy="153137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0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err="1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빠른메뉴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42" y="1454679"/>
            <a:ext cx="7334250" cy="17811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85925" y="2609850"/>
            <a:ext cx="3326342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345266"/>
            <a:ext cx="5619750" cy="39719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8001000" y="2409825"/>
            <a:ext cx="3462338" cy="1619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6" idx="3"/>
          </p:cNvCxnSpPr>
          <p:nvPr/>
        </p:nvCxnSpPr>
        <p:spPr>
          <a:xfrm flipV="1">
            <a:off x="5012267" y="2490787"/>
            <a:ext cx="2988733" cy="271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142" y="4269846"/>
            <a:ext cx="5191125" cy="1238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1609647" y="4564590"/>
            <a:ext cx="4857827" cy="59796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endCxn id="6" idx="2"/>
          </p:cNvCxnSpPr>
          <p:nvPr/>
        </p:nvCxnSpPr>
        <p:spPr>
          <a:xfrm flipH="1" flipV="1">
            <a:off x="3349096" y="2914650"/>
            <a:ext cx="689464" cy="16499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96812" y="4057119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2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47" y="2307821"/>
            <a:ext cx="7781925" cy="41719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2489" r="7447" b="2898"/>
          <a:stretch/>
        </p:blipFill>
        <p:spPr>
          <a:xfrm>
            <a:off x="1371601" y="1500447"/>
            <a:ext cx="897774" cy="192855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4" t="3041" r="6633" b="3367"/>
          <a:stretch/>
        </p:blipFill>
        <p:spPr>
          <a:xfrm>
            <a:off x="1371601" y="3894512"/>
            <a:ext cx="897774" cy="258525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1655067"/>
            <a:ext cx="5038725" cy="1914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3" name="직선 화살표 연결선 12"/>
          <p:cNvCxnSpPr>
            <a:stCxn id="5" idx="3"/>
          </p:cNvCxnSpPr>
          <p:nvPr/>
        </p:nvCxnSpPr>
        <p:spPr>
          <a:xfrm>
            <a:off x="2269375" y="2464724"/>
            <a:ext cx="562418" cy="1066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7" idx="3"/>
          </p:cNvCxnSpPr>
          <p:nvPr/>
        </p:nvCxnSpPr>
        <p:spPr>
          <a:xfrm flipH="1">
            <a:off x="2269375" y="3792561"/>
            <a:ext cx="562418" cy="13945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366531" y="3530951"/>
            <a:ext cx="93006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조회 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2747971" y="4498163"/>
            <a:ext cx="750992" cy="6483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38255" y="4588625"/>
            <a:ext cx="5286894" cy="332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71565" y="4327015"/>
            <a:ext cx="28713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조회 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hidden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상품정보를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800109" y="3569592"/>
            <a:ext cx="0" cy="985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57745" y="3400146"/>
            <a:ext cx="296427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hidden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저장한 상품정보를 가져와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59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회원 기능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로그인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24" y="1604789"/>
            <a:ext cx="6629400" cy="37814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673195" y="2335876"/>
            <a:ext cx="2789266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0369" t="20716"/>
          <a:stretch/>
        </p:blipFill>
        <p:spPr>
          <a:xfrm>
            <a:off x="5857094" y="1716630"/>
            <a:ext cx="5088246" cy="1238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2" name="직선 화살표 연결선 11"/>
          <p:cNvCxnSpPr>
            <a:stCxn id="8" idx="0"/>
            <a:endCxn id="23" idx="2"/>
          </p:cNvCxnSpPr>
          <p:nvPr/>
        </p:nvCxnSpPr>
        <p:spPr>
          <a:xfrm flipV="1">
            <a:off x="3067828" y="2099310"/>
            <a:ext cx="236092" cy="236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137574" y="1837700"/>
            <a:ext cx="233269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아이디와 비밀번호를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832495" y="2081385"/>
            <a:ext cx="718191" cy="508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616357" y="2739677"/>
            <a:ext cx="314220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저장된 아이디와 비밀번호를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Member.xml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내부에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문으로 전달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25738" y="2056446"/>
            <a:ext cx="2161309" cy="4676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7" idx="3"/>
            <a:endCxn id="31" idx="0"/>
          </p:cNvCxnSpPr>
          <p:nvPr/>
        </p:nvCxnSpPr>
        <p:spPr>
          <a:xfrm>
            <a:off x="8587047" y="2290286"/>
            <a:ext cx="600414" cy="449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869" y="2485505"/>
            <a:ext cx="47529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7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800" y="404398"/>
            <a:ext cx="6125395" cy="989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및 관련 파일</a:t>
            </a:r>
            <a:endParaRPr lang="en-US" altLang="ko-KR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612" y="1425497"/>
            <a:ext cx="7023138" cy="4963988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페이지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(tiles / mapper)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메인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메인 페이지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빠른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회원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소스 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상품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(Ajax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자동 완성 기능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추가 소스 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상품 주문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 페이지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42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1380496" y="1476662"/>
            <a:ext cx="1224136" cy="576000"/>
          </a:xfrm>
          <a:prstGeom prst="rect">
            <a:avLst/>
          </a:prstGeom>
          <a:solidFill>
            <a:srgbClr val="353535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C18979-FFD2-4D0A-ABAE-0B3281BF6DF7}"/>
              </a:ext>
            </a:extLst>
          </p:cNvPr>
          <p:cNvSpPr/>
          <p:nvPr/>
        </p:nvSpPr>
        <p:spPr>
          <a:xfrm>
            <a:off x="4633925" y="1476662"/>
            <a:ext cx="1512168" cy="576000"/>
          </a:xfrm>
          <a:prstGeom prst="rect">
            <a:avLst/>
          </a:prstGeom>
          <a:solidFill>
            <a:srgbClr val="353535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600" b="1" i="0" u="none" strike="noStrike" kern="1200" baseline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i="0" u="none" strike="noStrike" kern="1200" baseline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/main/java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1373061" y="2214511"/>
            <a:ext cx="2363170" cy="3204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정보와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135B2-60F3-4749-8B2E-8156A19CF437}"/>
              </a:ext>
            </a:extLst>
          </p:cNvPr>
          <p:cNvSpPr/>
          <p:nvPr/>
        </p:nvSpPr>
        <p:spPr>
          <a:xfrm>
            <a:off x="4625612" y="2198635"/>
            <a:ext cx="2692194" cy="3528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구현에 필요한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 소스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397210" y="2696760"/>
            <a:ext cx="2514600" cy="1571625"/>
            <a:chOff x="590228" y="3778302"/>
            <a:chExt cx="2514600" cy="157162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28" y="3778302"/>
              <a:ext cx="2514600" cy="157162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889003" y="5162550"/>
              <a:ext cx="704054" cy="1619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00"/>
          <a:stretch/>
        </p:blipFill>
        <p:spPr>
          <a:xfrm>
            <a:off x="4633925" y="2695436"/>
            <a:ext cx="3077551" cy="32575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76" b="10263"/>
          <a:stretch/>
        </p:blipFill>
        <p:spPr>
          <a:xfrm>
            <a:off x="7842392" y="2695436"/>
            <a:ext cx="3077551" cy="29051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4533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724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(pom.xml 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23" r="598" b="3342"/>
          <a:stretch/>
        </p:blipFill>
        <p:spPr>
          <a:xfrm>
            <a:off x="4559952" y="1669752"/>
            <a:ext cx="6517178" cy="105907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52" y="2967730"/>
            <a:ext cx="2857244" cy="268867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87" y="1669752"/>
            <a:ext cx="2924670" cy="398665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5478087" y="2444307"/>
            <a:ext cx="4854633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76602" y="2954230"/>
            <a:ext cx="310052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Oracle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연동하기 위해 라이브러리를 추가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 후 프로젝트 내부 경로에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JDBC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endCxn id="18" idx="0"/>
          </p:cNvCxnSpPr>
          <p:nvPr/>
        </p:nvCxnSpPr>
        <p:spPr>
          <a:xfrm>
            <a:off x="9526866" y="2597089"/>
            <a:ext cx="0" cy="3571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76602" y="3564165"/>
            <a:ext cx="286007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sqlSessionFactory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설정을 위해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각각에 필요한 라이브러리를 추가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/>
          <p:cNvCxnSpPr>
            <a:endCxn id="25" idx="1"/>
          </p:cNvCxnSpPr>
          <p:nvPr/>
        </p:nvCxnSpPr>
        <p:spPr>
          <a:xfrm>
            <a:off x="4287957" y="2775182"/>
            <a:ext cx="3688645" cy="1004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5" idx="1"/>
          </p:cNvCxnSpPr>
          <p:nvPr/>
        </p:nvCxnSpPr>
        <p:spPr>
          <a:xfrm flipV="1">
            <a:off x="7417196" y="3779609"/>
            <a:ext cx="559406" cy="102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아래쪽 화살표 39"/>
          <p:cNvSpPr/>
          <p:nvPr/>
        </p:nvSpPr>
        <p:spPr>
          <a:xfrm>
            <a:off x="9136477" y="4232428"/>
            <a:ext cx="540327" cy="6222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72986" y="5051694"/>
            <a:ext cx="3038011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설정 외에 각각에 필요한 라이브러리를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dependencies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내부에 삽입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Ex) Servlet,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jquery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75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0"/>
          <a:stretch/>
        </p:blipFill>
        <p:spPr>
          <a:xfrm>
            <a:off x="808656" y="2785424"/>
            <a:ext cx="2162175" cy="20363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2"/>
          <a:stretch/>
        </p:blipFill>
        <p:spPr>
          <a:xfrm>
            <a:off x="3212685" y="3084063"/>
            <a:ext cx="2162175" cy="17355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808655" y="1772698"/>
            <a:ext cx="2048845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/main/resources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808656" y="5258398"/>
            <a:ext cx="1439244" cy="3540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resource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5837855" y="1772698"/>
            <a:ext cx="1848819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webapp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17"/>
          <a:stretch/>
        </p:blipFill>
        <p:spPr>
          <a:xfrm>
            <a:off x="5837856" y="2747963"/>
            <a:ext cx="2743200" cy="20716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9" b="1"/>
          <a:stretch/>
        </p:blipFill>
        <p:spPr>
          <a:xfrm>
            <a:off x="8820150" y="2380613"/>
            <a:ext cx="2743200" cy="245268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5815835" y="5258398"/>
            <a:ext cx="2765221" cy="3540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WEB-INF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웹 애플리케이션 리소스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65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09648" y="65258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24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1" y="1840900"/>
            <a:ext cx="1853228" cy="20248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8220" y="1462615"/>
            <a:ext cx="241765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레이아웃을 정하는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위치를 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96" y="4871258"/>
            <a:ext cx="1221132" cy="171641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7745" y="4311447"/>
            <a:ext cx="275267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iles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_*.xml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지정한 위치에 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요청 시 해당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내용이 표시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/>
          <a:stretch/>
        </p:blipFill>
        <p:spPr>
          <a:xfrm>
            <a:off x="4486751" y="2406199"/>
            <a:ext cx="7186872" cy="3524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H="1">
            <a:off x="2130425" y="3956858"/>
            <a:ext cx="577" cy="2627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83BC1C-A564-45E4-98E0-9B9831B68E24}"/>
              </a:ext>
            </a:extLst>
          </p:cNvPr>
          <p:cNvSpPr txBox="1"/>
          <p:nvPr/>
        </p:nvSpPr>
        <p:spPr>
          <a:xfrm>
            <a:off x="4467701" y="1458629"/>
            <a:ext cx="4310795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*ControllerImpl.java</a:t>
            </a: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브라우저에서 매핑 된 주소로 요청 시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객체에 설정 된 뷰 이름을 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반환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91100" y="4116889"/>
            <a:ext cx="3952875" cy="5979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  <a:endCxn id="10" idx="0"/>
          </p:cNvCxnSpPr>
          <p:nvPr/>
        </p:nvCxnSpPr>
        <p:spPr>
          <a:xfrm>
            <a:off x="6623099" y="2058793"/>
            <a:ext cx="344439" cy="205809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48" y="1456126"/>
            <a:ext cx="7434263" cy="493038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028825" y="2828925"/>
            <a:ext cx="6467475" cy="1438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2028825" y="1839248"/>
            <a:ext cx="5394425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servlet-context.xml</a:t>
            </a: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반환 된 뷰 이름의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화면에 표시</a:t>
            </a:r>
          </a:p>
        </p:txBody>
      </p:sp>
      <p:cxnSp>
        <p:nvCxnSpPr>
          <p:cNvPr id="20" name="직선 화살표 연결선 19"/>
          <p:cNvCxnSpPr>
            <a:stCxn id="16" idx="2"/>
            <a:endCxn id="15" idx="0"/>
          </p:cNvCxnSpPr>
          <p:nvPr/>
        </p:nvCxnSpPr>
        <p:spPr>
          <a:xfrm>
            <a:off x="4726038" y="2270135"/>
            <a:ext cx="536525" cy="55879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5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1"/>
          <a:stretch/>
        </p:blipFill>
        <p:spPr>
          <a:xfrm>
            <a:off x="3558258" y="1459248"/>
            <a:ext cx="5557838" cy="49798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838575" y="2419350"/>
            <a:ext cx="5086350" cy="3995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8924925" y="4417219"/>
            <a:ext cx="706192" cy="1199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31117" y="4213766"/>
            <a:ext cx="1329210" cy="4308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상품의 정보를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41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867149" y="1459247"/>
            <a:ext cx="5191125" cy="5141577"/>
            <a:chOff x="3867150" y="1459248"/>
            <a:chExt cx="4800600" cy="48844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5"/>
            <a:stretch/>
          </p:blipFill>
          <p:spPr>
            <a:xfrm>
              <a:off x="3867150" y="1459248"/>
              <a:ext cx="4800600" cy="400527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85"/>
            <a:stretch/>
          </p:blipFill>
          <p:spPr>
            <a:xfrm>
              <a:off x="3867150" y="5464521"/>
              <a:ext cx="4800600" cy="87912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직사각형 11"/>
          <p:cNvSpPr/>
          <p:nvPr/>
        </p:nvSpPr>
        <p:spPr>
          <a:xfrm>
            <a:off x="3867150" y="1459248"/>
            <a:ext cx="5191125" cy="5141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91000" y="1720858"/>
            <a:ext cx="4705350" cy="48347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3"/>
          </p:cNvCxnSpPr>
          <p:nvPr/>
        </p:nvCxnSpPr>
        <p:spPr>
          <a:xfrm>
            <a:off x="8896350" y="4138220"/>
            <a:ext cx="790575" cy="198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95575" y="3838137"/>
            <a:ext cx="1625766" cy="76944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#{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 값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 값으로 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24335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12157</TotalTime>
  <Words>346</Words>
  <Application>Microsoft Office PowerPoint</Application>
  <PresentationFormat>와이드스크린</PresentationFormat>
  <Paragraphs>80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HY중고딕</vt:lpstr>
      <vt:lpstr>나눔고딕</vt:lpstr>
      <vt:lpstr>나눔고딕 ExtraBold</vt:lpstr>
      <vt:lpstr>Arial</vt:lpstr>
      <vt:lpstr>Century Gothic</vt:lpstr>
      <vt:lpstr>Wingdings 3</vt:lpstr>
      <vt:lpstr>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409</dc:creator>
  <cp:lastModifiedBy>409</cp:lastModifiedBy>
  <cp:revision>41</cp:revision>
  <dcterms:created xsi:type="dcterms:W3CDTF">2022-09-24T02:24:30Z</dcterms:created>
  <dcterms:modified xsi:type="dcterms:W3CDTF">2022-10-04T08:44:36Z</dcterms:modified>
</cp:coreProperties>
</file>