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73" r:id="rId3"/>
    <p:sldId id="272" r:id="rId4"/>
    <p:sldId id="274" r:id="rId5"/>
    <p:sldId id="271" r:id="rId6"/>
    <p:sldId id="270" r:id="rId7"/>
    <p:sldId id="277" r:id="rId8"/>
    <p:sldId id="275" r:id="rId9"/>
    <p:sldId id="276" r:id="rId10"/>
    <p:sldId id="258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8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3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400"/>
    <a:srgbClr val="353535"/>
    <a:srgbClr val="D4E7EC"/>
    <a:srgbClr val="0000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5T12:59:01.76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2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45.png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09" y="883017"/>
            <a:ext cx="3962400" cy="30550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8" y="269170"/>
            <a:ext cx="5973980" cy="428273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075583" y="4279922"/>
            <a:ext cx="6582641" cy="923330"/>
          </a:xfrm>
          <a:prstGeom prst="rect">
            <a:avLst/>
          </a:prstGeom>
          <a:solidFill>
            <a:srgbClr val="30E40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</a:ln>
                <a:solidFill>
                  <a:srgbClr val="3535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웹 페이지 구현</a:t>
            </a:r>
            <a:endParaRPr lang="ko-KR" altLang="en-US" sz="5400" b="1" dirty="0">
              <a:ln w="12700">
                <a:noFill/>
              </a:ln>
              <a:solidFill>
                <a:srgbClr val="3535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583" y="5600352"/>
            <a:ext cx="906017" cy="400110"/>
          </a:xfrm>
          <a:prstGeom prst="rect">
            <a:avLst/>
          </a:prstGeom>
          <a:solidFill>
            <a:srgbClr val="30E400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35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endParaRPr lang="ko-KR" altLang="en-US" sz="2000" b="1" dirty="0">
              <a:solidFill>
                <a:srgbClr val="3535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4" y="4133013"/>
            <a:ext cx="3526269" cy="272498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1470913"/>
            <a:ext cx="3951608" cy="32331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43050"/>
            <a:ext cx="1914525" cy="3619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476500" y="2081841"/>
            <a:ext cx="474198" cy="39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58558" y="1650954"/>
            <a:ext cx="238427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 표시할 상품을 조회하는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4382" y="2381250"/>
            <a:ext cx="802118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4962495"/>
            <a:ext cx="3806532" cy="14024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0" name="직선 화살표 연결선 19"/>
          <p:cNvCxnSpPr>
            <a:stCxn id="22" idx="3"/>
            <a:endCxn id="21" idx="1"/>
          </p:cNvCxnSpPr>
          <p:nvPr/>
        </p:nvCxnSpPr>
        <p:spPr>
          <a:xfrm flipV="1">
            <a:off x="8348663" y="2761889"/>
            <a:ext cx="4586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07340" y="2631084"/>
            <a:ext cx="22226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657" y="1651867"/>
            <a:ext cx="3712006" cy="222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3"/>
            <a:endCxn id="33" idx="1"/>
          </p:cNvCxnSpPr>
          <p:nvPr/>
        </p:nvCxnSpPr>
        <p:spPr>
          <a:xfrm>
            <a:off x="7178675" y="4321669"/>
            <a:ext cx="375505" cy="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554180" y="4191308"/>
            <a:ext cx="262059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6657" y="3959224"/>
            <a:ext cx="2542018" cy="724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3" idx="3"/>
          </p:cNvCxnSpPr>
          <p:nvPr/>
        </p:nvCxnSpPr>
        <p:spPr>
          <a:xfrm flipV="1">
            <a:off x="6403181" y="5879458"/>
            <a:ext cx="4232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826640" y="5669867"/>
            <a:ext cx="271154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goods_status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조건 값으로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상품을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37949" y="5815316"/>
            <a:ext cx="1365232" cy="128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25682"/>
            <a:ext cx="2109095" cy="3987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847975" y="4739965"/>
            <a:ext cx="331854" cy="3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50635" y="4478355"/>
            <a:ext cx="205838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8578" y="5022022"/>
            <a:ext cx="1139397" cy="210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0"/>
          </p:cNvCxnSpPr>
          <p:nvPr/>
        </p:nvCxnSpPr>
        <p:spPr>
          <a:xfrm>
            <a:off x="5529263" y="5165245"/>
            <a:ext cx="4974" cy="34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5510671"/>
            <a:ext cx="21903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메인 페이지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5319713" y="3171825"/>
            <a:ext cx="472" cy="33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3506221"/>
            <a:ext cx="176222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기본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669" r="14051"/>
          <a:stretch/>
        </p:blipFill>
        <p:spPr>
          <a:xfrm>
            <a:off x="4447387" y="4349410"/>
            <a:ext cx="5018419" cy="7706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0577"/>
          <a:stretch/>
        </p:blipFill>
        <p:spPr>
          <a:xfrm>
            <a:off x="4447387" y="1839558"/>
            <a:ext cx="5838825" cy="12961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6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71455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26314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4463238"/>
            <a:ext cx="1269507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111163" y="2252993"/>
            <a:ext cx="6972300" cy="2869819"/>
            <a:chOff x="4160520" y="2044065"/>
            <a:chExt cx="6972300" cy="28698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604" r="1141" b="1215"/>
            <a:stretch/>
          </p:blipFill>
          <p:spPr>
            <a:xfrm>
              <a:off x="4160520" y="2044065"/>
              <a:ext cx="6972300" cy="28698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4533900" y="4052888"/>
              <a:ext cx="4190999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4724" y="4006946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4724" y="4155670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4724" y="4304394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41"/>
          <p:cNvCxnSpPr>
            <a:stCxn id="39" idx="3"/>
            <a:endCxn id="31" idx="1"/>
          </p:cNvCxnSpPr>
          <p:nvPr/>
        </p:nvCxnSpPr>
        <p:spPr>
          <a:xfrm flipV="1">
            <a:off x="2940843" y="3687903"/>
            <a:ext cx="1170320" cy="87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02410" y="2005876"/>
            <a:ext cx="341197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컨트롤러인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MainCnotroller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베스트셀러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351193" y="5421884"/>
            <a:ext cx="446448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화면 왼쪽에 표시되는 메뉴 창을 다르게 설정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 정보를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③ 메인 페이지로 상품 정보전달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stCxn id="55" idx="0"/>
            <a:endCxn id="47" idx="2"/>
          </p:cNvCxnSpPr>
          <p:nvPr/>
        </p:nvCxnSpPr>
        <p:spPr>
          <a:xfrm flipH="1" flipV="1">
            <a:off x="6580043" y="4719016"/>
            <a:ext cx="3394" cy="7028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48110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1921622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3267237"/>
            <a:ext cx="141476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2" idx="1"/>
          </p:cNvCxnSpPr>
          <p:nvPr/>
        </p:nvCxnSpPr>
        <p:spPr>
          <a:xfrm>
            <a:off x="3086100" y="3365433"/>
            <a:ext cx="1048526" cy="107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18" b="29733"/>
          <a:stretch/>
        </p:blipFill>
        <p:spPr>
          <a:xfrm>
            <a:off x="4134626" y="1921622"/>
            <a:ext cx="4535549" cy="31030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3" name="직선 화살표 연결선 22"/>
          <p:cNvCxnSpPr>
            <a:endCxn id="24" idx="1"/>
          </p:cNvCxnSpPr>
          <p:nvPr/>
        </p:nvCxnSpPr>
        <p:spPr>
          <a:xfrm>
            <a:off x="7604760" y="3779632"/>
            <a:ext cx="410356" cy="434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015116" y="3999165"/>
            <a:ext cx="301102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bestseller,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newbook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steadyseller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조건으로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도서 정보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4116" y="2847975"/>
            <a:ext cx="3590709" cy="925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41070" y="1787548"/>
            <a:ext cx="241601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조건으로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도서 정보를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컨트롤러로 반환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64" r="1" b="2898"/>
          <a:stretch/>
        </p:blipFill>
        <p:spPr>
          <a:xfrm>
            <a:off x="1371600" y="5267325"/>
            <a:ext cx="6233160" cy="12570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671336" y="2752954"/>
            <a:ext cx="129411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3" idx="1"/>
          </p:cNvCxnSpPr>
          <p:nvPr/>
        </p:nvCxnSpPr>
        <p:spPr>
          <a:xfrm>
            <a:off x="942192" y="5895827"/>
            <a:ext cx="4294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42474" y="2860675"/>
            <a:ext cx="1" cy="3028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942192" y="2847975"/>
            <a:ext cx="729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5" idx="3"/>
            <a:endCxn id="34" idx="1"/>
          </p:cNvCxnSpPr>
          <p:nvPr/>
        </p:nvCxnSpPr>
        <p:spPr>
          <a:xfrm flipV="1">
            <a:off x="7579520" y="5889477"/>
            <a:ext cx="646862" cy="30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226382" y="5758672"/>
            <a:ext cx="312880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 호출 시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전달된 조건으로 도서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53274" y="6129337"/>
            <a:ext cx="2526246" cy="13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7799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이미지를 다운로드 하는 컨트롤러 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6" y="1952189"/>
            <a:ext cx="2876550" cy="3286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819"/>
          <a:stretch/>
        </p:blipFill>
        <p:spPr>
          <a:xfrm>
            <a:off x="4651395" y="1497725"/>
            <a:ext cx="4650538" cy="4860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31975" y="4688713"/>
            <a:ext cx="1695353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3" idx="1"/>
          </p:cNvCxnSpPr>
          <p:nvPr/>
        </p:nvCxnSpPr>
        <p:spPr>
          <a:xfrm flipV="1">
            <a:off x="3527328" y="3928201"/>
            <a:ext cx="1124067" cy="858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12269" y="2042804"/>
            <a:ext cx="2245089" cy="2431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3" idx="1"/>
          </p:cNvCxnSpPr>
          <p:nvPr/>
        </p:nvCxnSpPr>
        <p:spPr>
          <a:xfrm flipV="1">
            <a:off x="8357358" y="2158290"/>
            <a:ext cx="424384" cy="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81742" y="2027485"/>
            <a:ext cx="249217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파일 이름과 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0880" y="5409459"/>
            <a:ext cx="4164560" cy="3595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8" idx="2"/>
          </p:cNvCxnSpPr>
          <p:nvPr/>
        </p:nvCxnSpPr>
        <p:spPr>
          <a:xfrm flipV="1">
            <a:off x="8867990" y="4619165"/>
            <a:ext cx="1160471" cy="790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67990" y="4357555"/>
            <a:ext cx="232094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이미지를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9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rcRect b="51701"/>
          <a:stretch/>
        </p:blipFill>
        <p:spPr>
          <a:xfrm>
            <a:off x="1362407" y="4852579"/>
            <a:ext cx="4800602" cy="12862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t="51446"/>
          <a:stretch/>
        </p:blipFill>
        <p:spPr>
          <a:xfrm>
            <a:off x="6271000" y="4853543"/>
            <a:ext cx="4800602" cy="1293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29101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사이드 메뉴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27" y="1958142"/>
            <a:ext cx="1324686" cy="2348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776319" y="3548215"/>
            <a:ext cx="598582" cy="166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2075610" y="3714751"/>
            <a:ext cx="407282" cy="110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57337" y="5166016"/>
            <a:ext cx="2697479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4254816" y="5232072"/>
            <a:ext cx="4296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84488" y="510126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 셀러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2450" y="5487571"/>
            <a:ext cx="4244975" cy="447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2"/>
            <a:endCxn id="32" idx="0"/>
          </p:cNvCxnSpPr>
          <p:nvPr/>
        </p:nvCxnSpPr>
        <p:spPr>
          <a:xfrm>
            <a:off x="3944938" y="5934902"/>
            <a:ext cx="856361" cy="367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39588" y="6302874"/>
            <a:ext cx="272342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이미지 클릭 시 상품 상세 페이지로 이동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46612" y="5381282"/>
            <a:ext cx="2695248" cy="53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2"/>
            <a:endCxn id="50" idx="0"/>
          </p:cNvCxnSpPr>
          <p:nvPr/>
        </p:nvCxnSpPr>
        <p:spPr>
          <a:xfrm flipH="1">
            <a:off x="7715696" y="5917063"/>
            <a:ext cx="278540" cy="377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646612" y="6294561"/>
            <a:ext cx="21381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이상일 경우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 이미지에는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more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2450" y="5436620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2450" y="5639319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rcRect b="20890"/>
          <a:stretch/>
        </p:blipFill>
        <p:spPr>
          <a:xfrm>
            <a:off x="3015052" y="1956876"/>
            <a:ext cx="4283826" cy="26318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3200400" y="2029938"/>
            <a:ext cx="2018694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9" idx="3"/>
            <a:endCxn id="91" idx="1"/>
          </p:cNvCxnSpPr>
          <p:nvPr/>
        </p:nvCxnSpPr>
        <p:spPr>
          <a:xfrm>
            <a:off x="5219094" y="2095994"/>
            <a:ext cx="605885" cy="66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4979" y="2031245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03890" y="3201026"/>
            <a:ext cx="1891007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>
            <a:stCxn id="94" idx="3"/>
            <a:endCxn id="96" idx="1"/>
          </p:cNvCxnSpPr>
          <p:nvPr/>
        </p:nvCxnSpPr>
        <p:spPr>
          <a:xfrm>
            <a:off x="5094897" y="3267082"/>
            <a:ext cx="402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496952" y="313627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59" y="1952065"/>
            <a:ext cx="4187298" cy="263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1" name="직선 연결선 100"/>
          <p:cNvCxnSpPr/>
          <p:nvPr/>
        </p:nvCxnSpPr>
        <p:spPr>
          <a:xfrm>
            <a:off x="7426059" y="1952065"/>
            <a:ext cx="4187298" cy="26316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54310" y="3137060"/>
            <a:ext cx="153079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48" y="1476375"/>
            <a:ext cx="7115252" cy="5100917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4250914" y="2105962"/>
            <a:ext cx="1245011" cy="2579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56355" y="1975157"/>
            <a:ext cx="123877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5041471"/>
            <a:ext cx="1764000" cy="153582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1493094"/>
            <a:ext cx="192405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로그인 시 마이 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43675" y="1345570"/>
            <a:ext cx="19812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페인 페이지 요청 시 실행 화면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81499" y="3344212"/>
            <a:ext cx="4595976" cy="2904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9487" y="3128768"/>
            <a:ext cx="253894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페이지의 상품 표시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클릭 시 상품 상세 페이지로 이동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4665501"/>
            <a:ext cx="205740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399" t="16326"/>
          <a:stretch/>
        </p:blipFill>
        <p:spPr>
          <a:xfrm>
            <a:off x="1371598" y="2243891"/>
            <a:ext cx="1738528" cy="17454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4972" y="1640600"/>
            <a:ext cx="6670416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페이지에 표시한 상품 정보와 상품 메인 이미지 및 상세 이미지 정보를 조회하는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1995"/>
          <a:stretch/>
        </p:blipFill>
        <p:spPr>
          <a:xfrm>
            <a:off x="3548062" y="2242479"/>
            <a:ext cx="5648325" cy="28029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626244" y="2290454"/>
            <a:ext cx="5270106" cy="14338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  <a:endCxn id="19" idx="1"/>
          </p:cNvCxnSpPr>
          <p:nvPr/>
        </p:nvCxnSpPr>
        <p:spPr>
          <a:xfrm flipV="1">
            <a:off x="8896350" y="3007364"/>
            <a:ext cx="52356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419917" y="2791920"/>
            <a:ext cx="223106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메인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26244" y="3855080"/>
            <a:ext cx="4054716" cy="11550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7680960" y="4432615"/>
            <a:ext cx="6234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304385" y="4301810"/>
            <a:ext cx="2231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7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1429724"/>
            <a:ext cx="2885153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이미지를 표시하면서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추가하여 표시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개까지 상품을 저장할 수 있음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6" y="3961186"/>
            <a:ext cx="2016228" cy="183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2160693"/>
            <a:ext cx="3259228" cy="12772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표시하는 과정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세션에 저장된 최근 본 상품을 가져옴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상품 목록에 저장된 상품 개수가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미만이고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방금 본 상품이 상품 목록에 있는지 체크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없을 경우 상품 목록에 추가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화면에 상품을 표시하는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qiuckMenu.jsp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세션의 최근 본 상품 목록을 가져와 차례대로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3568771"/>
            <a:ext cx="300153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과정을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GoodsControllerImpl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42900" y="4247216"/>
            <a:ext cx="1373350" cy="1638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98"/>
          <a:stretch/>
        </p:blipFill>
        <p:spPr>
          <a:xfrm>
            <a:off x="4871258" y="1406920"/>
            <a:ext cx="6558742" cy="22926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30" y="3473521"/>
            <a:ext cx="4643628" cy="31333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941974" y="2281236"/>
            <a:ext cx="2430625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11294" y="2780914"/>
            <a:ext cx="2826231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24705" y="3155552"/>
            <a:ext cx="2873145" cy="2543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0" idx="0"/>
            <a:endCxn id="29" idx="1"/>
          </p:cNvCxnSpPr>
          <p:nvPr/>
        </p:nvCxnSpPr>
        <p:spPr>
          <a:xfrm flipV="1">
            <a:off x="8157287" y="1860642"/>
            <a:ext cx="603664" cy="420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1729837"/>
            <a:ext cx="1621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조회할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번호를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6" idx="3"/>
            <a:endCxn id="31" idx="1"/>
          </p:cNvCxnSpPr>
          <p:nvPr/>
        </p:nvCxnSpPr>
        <p:spPr>
          <a:xfrm flipV="1">
            <a:off x="8137525" y="2652840"/>
            <a:ext cx="602303" cy="194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39828" y="2522035"/>
            <a:ext cx="21415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조회 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7" idx="3"/>
            <a:endCxn id="33" idx="1"/>
          </p:cNvCxnSpPr>
          <p:nvPr/>
        </p:nvCxnSpPr>
        <p:spPr>
          <a:xfrm flipV="1">
            <a:off x="8197850" y="3156988"/>
            <a:ext cx="563101" cy="125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2941544"/>
            <a:ext cx="206222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상품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표시하기 위해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4199" y="3844386"/>
            <a:ext cx="4108614" cy="1449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64199" y="4033679"/>
            <a:ext cx="4108614" cy="252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6" idx="1"/>
            <a:endCxn id="39" idx="3"/>
          </p:cNvCxnSpPr>
          <p:nvPr/>
        </p:nvCxnSpPr>
        <p:spPr>
          <a:xfrm flipH="1">
            <a:off x="6453926" y="3916876"/>
            <a:ext cx="510273" cy="191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85399" y="3977204"/>
            <a:ext cx="286852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최근 본 상품 목록을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37" idx="1"/>
            <a:endCxn id="46" idx="3"/>
          </p:cNvCxnSpPr>
          <p:nvPr/>
        </p:nvCxnSpPr>
        <p:spPr>
          <a:xfrm flipH="1">
            <a:off x="6440764" y="4159965"/>
            <a:ext cx="523435" cy="402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555663" y="4347165"/>
            <a:ext cx="188510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상품이 있고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이하인 경우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75941" y="4325309"/>
            <a:ext cx="3693609" cy="7482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3" idx="3"/>
          </p:cNvCxnSpPr>
          <p:nvPr/>
        </p:nvCxnSpPr>
        <p:spPr>
          <a:xfrm flipH="1">
            <a:off x="6798066" y="4699440"/>
            <a:ext cx="577875" cy="37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12095" y="4855236"/>
            <a:ext cx="308597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목록을 가져와 이미 존재하는 상품인지 비교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 존재할 경우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803224" y="4775626"/>
            <a:ext cx="12632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375942" y="5102420"/>
            <a:ext cx="1755358" cy="3630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1"/>
            <a:endCxn id="63" idx="3"/>
          </p:cNvCxnSpPr>
          <p:nvPr/>
        </p:nvCxnSpPr>
        <p:spPr>
          <a:xfrm flipH="1">
            <a:off x="7080641" y="5283962"/>
            <a:ext cx="295301" cy="221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24250" y="5374826"/>
            <a:ext cx="35563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경우 상품 정보를 목록에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61616" y="5775197"/>
            <a:ext cx="2279563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69" idx="1"/>
            <a:endCxn id="25" idx="3"/>
          </p:cNvCxnSpPr>
          <p:nvPr/>
        </p:nvCxnSpPr>
        <p:spPr>
          <a:xfrm flipH="1">
            <a:off x="6810021" y="5889879"/>
            <a:ext cx="351595" cy="1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839389" y="5760556"/>
            <a:ext cx="29706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목록이 없으면 생성하여 정보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4463" y="6224579"/>
            <a:ext cx="3502557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1"/>
            <a:endCxn id="78" idx="3"/>
          </p:cNvCxnSpPr>
          <p:nvPr/>
        </p:nvCxnSpPr>
        <p:spPr>
          <a:xfrm flipH="1" flipV="1">
            <a:off x="6600488" y="6339260"/>
            <a:ext cx="3439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314700" y="6123816"/>
            <a:ext cx="32857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목록을 세션에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목록에 저장된 상품 개수를 세션에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1" y="1606878"/>
            <a:ext cx="1775652" cy="16196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592378" y="2660552"/>
            <a:ext cx="1094840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7"/>
          <a:stretch/>
        </p:blipFill>
        <p:spPr>
          <a:xfrm>
            <a:off x="3597665" y="1617435"/>
            <a:ext cx="4523870" cy="2647790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4007428" y="2808107"/>
            <a:ext cx="4078028" cy="490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2"/>
            <a:endCxn id="42" idx="3"/>
          </p:cNvCxnSpPr>
          <p:nvPr/>
        </p:nvCxnSpPr>
        <p:spPr>
          <a:xfrm flipH="1">
            <a:off x="4660484" y="3298825"/>
            <a:ext cx="1385958" cy="249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23838" y="3417956"/>
            <a:ext cx="3336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 이미지 정보를 조회 후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38" y="3881827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6253457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2" y="5491434"/>
            <a:ext cx="3402634" cy="937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00" y="2840051"/>
            <a:ext cx="3347864" cy="3580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4" name="직사각형 53"/>
          <p:cNvSpPr/>
          <p:nvPr/>
        </p:nvSpPr>
        <p:spPr>
          <a:xfrm>
            <a:off x="8709993" y="4197844"/>
            <a:ext cx="2429062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44573" y="6084915"/>
            <a:ext cx="1988489" cy="241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09992" y="4699494"/>
            <a:ext cx="2523157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22253" y="5220196"/>
            <a:ext cx="2664885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722254" y="5727951"/>
            <a:ext cx="2510896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3" idx="3"/>
          </p:cNvCxnSpPr>
          <p:nvPr/>
        </p:nvCxnSpPr>
        <p:spPr>
          <a:xfrm flipH="1">
            <a:off x="7128239" y="4857519"/>
            <a:ext cx="1157138" cy="18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62772" y="4660731"/>
            <a:ext cx="35654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목차 등에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개행문자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(\r\n)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교체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개행기능을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유지하기 위해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replace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6384139" y="5091618"/>
            <a:ext cx="0" cy="375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676706" y="5195788"/>
            <a:ext cx="815669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3648" t="2169" r="2146"/>
          <a:stretch/>
        </p:blipFill>
        <p:spPr>
          <a:xfrm>
            <a:off x="5189159" y="2233988"/>
            <a:ext cx="6461614" cy="41169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040336" y="2164574"/>
            <a:ext cx="13292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연결되고 참조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2563" r="7229" b="2321"/>
          <a:stretch/>
        </p:blipFill>
        <p:spPr>
          <a:xfrm>
            <a:off x="3802277" y="4157501"/>
            <a:ext cx="739776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1218" r="7326" b="1765"/>
          <a:stretch/>
        </p:blipFill>
        <p:spPr>
          <a:xfrm>
            <a:off x="2031930" y="4702807"/>
            <a:ext cx="740570" cy="158829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114" r="6204" b="1375"/>
          <a:stretch/>
        </p:blipFill>
        <p:spPr>
          <a:xfrm>
            <a:off x="2914326" y="4157501"/>
            <a:ext cx="746125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838" y="1953274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1541011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6707" y="2863087"/>
            <a:ext cx="787094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3579642"/>
            <a:ext cx="4416826" cy="2711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676" y="1953274"/>
            <a:ext cx="3796042" cy="16768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2939292" y="2159000"/>
            <a:ext cx="3728208" cy="1432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64383" y="2243793"/>
            <a:ext cx="453991" cy="244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158592" y="2004961"/>
            <a:ext cx="282617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저장된 상품 정보를 가져와 이미지를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7829" y="3800655"/>
            <a:ext cx="3506414" cy="140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5065" y="3018346"/>
            <a:ext cx="3491160" cy="455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32" idx="1"/>
            <a:endCxn id="44" idx="3"/>
          </p:cNvCxnSpPr>
          <p:nvPr/>
        </p:nvCxnSpPr>
        <p:spPr>
          <a:xfrm flipH="1">
            <a:off x="7312115" y="3870921"/>
            <a:ext cx="265714" cy="269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383876" y="3924991"/>
            <a:ext cx="292823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빠른 메뉴 목록의 이미지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차례대로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33" idx="3"/>
            <a:endCxn id="49" idx="1"/>
          </p:cNvCxnSpPr>
          <p:nvPr/>
        </p:nvCxnSpPr>
        <p:spPr>
          <a:xfrm flipV="1">
            <a:off x="6626225" y="3112620"/>
            <a:ext cx="685890" cy="133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312115" y="2897176"/>
            <a:ext cx="28098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증가한 인덱스에 대한 배열 요소의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번호와 이미지 파일 이름을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60067" y="4654978"/>
            <a:ext cx="2290763" cy="460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4" idx="1"/>
            <a:endCxn id="67" idx="3"/>
          </p:cNvCxnSpPr>
          <p:nvPr/>
        </p:nvCxnSpPr>
        <p:spPr>
          <a:xfrm flipH="1">
            <a:off x="7853958" y="4885455"/>
            <a:ext cx="306109" cy="2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259641" y="4757053"/>
            <a:ext cx="359431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연속해서 저장할 시 배열로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4172" y="2698466"/>
            <a:ext cx="1918842" cy="247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3"/>
            <a:endCxn id="78" idx="1"/>
          </p:cNvCxnSpPr>
          <p:nvPr/>
        </p:nvCxnSpPr>
        <p:spPr>
          <a:xfrm flipV="1">
            <a:off x="5053014" y="2665182"/>
            <a:ext cx="2007573" cy="156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060587" y="2534377"/>
            <a:ext cx="268539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배열의 인덱스를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만큼 증가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411777" y="4454854"/>
            <a:ext cx="1808508" cy="261610"/>
          </a:xfrm>
          <a:prstGeom prst="rect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요청 시 실행결과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963342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852824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079699" y="5610224"/>
            <a:ext cx="645031" cy="6000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5559" y="1541011"/>
            <a:ext cx="2970686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-lib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85" y="1961586"/>
            <a:ext cx="2628900" cy="1019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11" y="3225120"/>
            <a:ext cx="5534025" cy="2905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6115138" y="3676625"/>
            <a:ext cx="4940790" cy="729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1"/>
            <a:endCxn id="36" idx="3"/>
          </p:cNvCxnSpPr>
          <p:nvPr/>
        </p:nvCxnSpPr>
        <p:spPr>
          <a:xfrm flipH="1">
            <a:off x="5792404" y="4041185"/>
            <a:ext cx="322734" cy="1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679172" y="3911703"/>
            <a:ext cx="41132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입력한 단어를 가져와 그 단어가 포함된 상품 제목을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47986" y="2814482"/>
            <a:ext cx="2988319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 검색을 위해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문에서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like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 이용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29398" y="4243611"/>
            <a:ext cx="31831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49132" y="5251436"/>
            <a:ext cx="2762853" cy="567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5" idx="3"/>
          </p:cNvCxnSpPr>
          <p:nvPr/>
        </p:nvCxnSpPr>
        <p:spPr>
          <a:xfrm flipH="1" flipV="1">
            <a:off x="5401703" y="5534189"/>
            <a:ext cx="447429" cy="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39091" y="5403384"/>
            <a:ext cx="436261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입력한 키워드를 가져와 그 키워드가 포함된 상품 제목을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657825" y="5668792"/>
            <a:ext cx="31831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7983" y="1541011"/>
            <a:ext cx="7620997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키워드 전송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가져와 그 키워드가 포함된 제목 목록을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 후 브라우저로 다시 전송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9" y="1986522"/>
            <a:ext cx="7972425" cy="4371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293008" y="2032438"/>
            <a:ext cx="2917493" cy="1169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 flipV="1">
            <a:off x="9210501" y="2089293"/>
            <a:ext cx="360531" cy="1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571032" y="1873849"/>
            <a:ext cx="20917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브라우저로 전송하는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한글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7262" y="2161093"/>
            <a:ext cx="93531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7" idx="1"/>
          </p:cNvCxnSpPr>
          <p:nvPr/>
        </p:nvCxnSpPr>
        <p:spPr>
          <a:xfrm>
            <a:off x="2822575" y="2240174"/>
            <a:ext cx="1743525" cy="50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566100" y="2612068"/>
            <a:ext cx="209172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브라우저로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33034" y="2183882"/>
            <a:ext cx="2666242" cy="118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3"/>
            <a:endCxn id="33" idx="1"/>
          </p:cNvCxnSpPr>
          <p:nvPr/>
        </p:nvCxnSpPr>
        <p:spPr>
          <a:xfrm>
            <a:off x="6899276" y="2243276"/>
            <a:ext cx="306981" cy="252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06257" y="2365286"/>
            <a:ext cx="159484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검색할 키워드를 가져옴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382" y="3440311"/>
            <a:ext cx="422969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7" idx="1"/>
          </p:cNvCxnSpPr>
          <p:nvPr/>
        </p:nvCxnSpPr>
        <p:spPr>
          <a:xfrm flipV="1">
            <a:off x="5934075" y="3519391"/>
            <a:ext cx="3297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63848" y="3388586"/>
            <a:ext cx="249280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가져온 키워드가 포함된 상품 제목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08143" y="4021201"/>
            <a:ext cx="2641608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  <a:endCxn id="51" idx="1"/>
          </p:cNvCxnSpPr>
          <p:nvPr/>
        </p:nvCxnSpPr>
        <p:spPr>
          <a:xfrm flipV="1">
            <a:off x="4349751" y="4100281"/>
            <a:ext cx="30194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51693" y="3969476"/>
            <a:ext cx="19586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데이터를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04967" y="4295910"/>
            <a:ext cx="2722727" cy="450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4427694" y="4521267"/>
            <a:ext cx="4129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840602" y="4390462"/>
            <a:ext cx="269684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문자열로 변환 후 브라우저로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91681" y="5579809"/>
            <a:ext cx="424239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3"/>
            <a:endCxn id="65" idx="1"/>
          </p:cNvCxnSpPr>
          <p:nvPr/>
        </p:nvCxnSpPr>
        <p:spPr>
          <a:xfrm flipV="1">
            <a:off x="5934074" y="5658889"/>
            <a:ext cx="35893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93008" y="5528084"/>
            <a:ext cx="309864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가져온 단어가 포함된 상품 제목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1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" b="1432"/>
          <a:stretch/>
        </p:blipFill>
        <p:spPr>
          <a:xfrm>
            <a:off x="1387792" y="1938597"/>
            <a:ext cx="1552575" cy="2741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1166" y="1541011"/>
            <a:ext cx="8404865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키워드 입력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이용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키워드가 포함된 목록을 가져옴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suggest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차례로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55" y="1938597"/>
            <a:ext cx="3481292" cy="30786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99" y="4829325"/>
            <a:ext cx="6618646" cy="18371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6941218" y="2183487"/>
            <a:ext cx="1230193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0" idx="3"/>
            <a:endCxn id="35" idx="1"/>
          </p:cNvCxnSpPr>
          <p:nvPr/>
        </p:nvCxnSpPr>
        <p:spPr>
          <a:xfrm flipV="1">
            <a:off x="8171411" y="2254611"/>
            <a:ext cx="524027" cy="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695438" y="2039167"/>
            <a:ext cx="243478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제시된 키워드 클릭 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keywordSearch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실행을 중지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23818" y="3070829"/>
            <a:ext cx="767985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  <a:endCxn id="39" idx="1"/>
          </p:cNvCxnSpPr>
          <p:nvPr/>
        </p:nvCxnSpPr>
        <p:spPr>
          <a:xfrm flipV="1">
            <a:off x="8191803" y="3140443"/>
            <a:ext cx="369168" cy="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560971" y="3009638"/>
            <a:ext cx="193985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 동기식으로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47768" y="3576637"/>
            <a:ext cx="1013254" cy="114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  <a:endCxn id="48" idx="1"/>
          </p:cNvCxnSpPr>
          <p:nvPr/>
        </p:nvCxnSpPr>
        <p:spPr>
          <a:xfrm>
            <a:off x="9561022" y="3634129"/>
            <a:ext cx="331067" cy="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892089" y="3512192"/>
            <a:ext cx="211368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전송된 데이터를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52418" y="3723726"/>
            <a:ext cx="1445054" cy="114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>
            <a:off x="9097472" y="3781218"/>
            <a:ext cx="794616" cy="27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892088" y="3923062"/>
            <a:ext cx="178983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66328" y="4967144"/>
            <a:ext cx="2164052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3"/>
            <a:endCxn id="60" idx="1"/>
          </p:cNvCxnSpPr>
          <p:nvPr/>
        </p:nvCxnSpPr>
        <p:spPr>
          <a:xfrm flipV="1">
            <a:off x="7530380" y="5039182"/>
            <a:ext cx="2544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784810" y="4908377"/>
            <a:ext cx="170295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개수를 구함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01277" y="5341488"/>
            <a:ext cx="6083589" cy="383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8" idx="2"/>
          </p:cNvCxnSpPr>
          <p:nvPr/>
        </p:nvCxnSpPr>
        <p:spPr>
          <a:xfrm flipV="1">
            <a:off x="9866456" y="5072797"/>
            <a:ext cx="995081" cy="268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695076" y="4641910"/>
            <a:ext cx="233292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차례대로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이용해 키워드 목을 만듦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01277" y="5756685"/>
            <a:ext cx="3200690" cy="3598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8801967" y="5936591"/>
            <a:ext cx="489379" cy="1915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291346" y="5912680"/>
            <a:ext cx="202175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만든 키워드 목록을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&lt;div&gt;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차례대로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513" y="3431062"/>
            <a:ext cx="3934278" cy="1245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8" name="직사각형 87"/>
          <p:cNvSpPr/>
          <p:nvPr/>
        </p:nvSpPr>
        <p:spPr>
          <a:xfrm>
            <a:off x="1819889" y="2784385"/>
            <a:ext cx="782817" cy="192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8" idx="3"/>
          </p:cNvCxnSpPr>
          <p:nvPr/>
        </p:nvCxnSpPr>
        <p:spPr>
          <a:xfrm flipV="1">
            <a:off x="2602706" y="2112682"/>
            <a:ext cx="4115049" cy="767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822888" y="3818751"/>
            <a:ext cx="1081666" cy="181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stCxn id="92" idx="2"/>
            <a:endCxn id="94" idx="0"/>
          </p:cNvCxnSpPr>
          <p:nvPr/>
        </p:nvCxnSpPr>
        <p:spPr>
          <a:xfrm>
            <a:off x="2363721" y="4000500"/>
            <a:ext cx="164062" cy="10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10385" y="5079878"/>
            <a:ext cx="1634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검색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단어 검색 결과를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표시하는 기능을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132265" y="3338182"/>
            <a:ext cx="76155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결과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868961" y="3525662"/>
            <a:ext cx="192783" cy="181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4216310" y="3800266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294766" y="3925234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006885" y="4034771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294766" y="4158596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294766" y="4280040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054385" y="4401483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144431" y="4525308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아래쪽 화살표 119"/>
          <p:cNvSpPr/>
          <p:nvPr/>
        </p:nvSpPr>
        <p:spPr>
          <a:xfrm>
            <a:off x="3782671" y="4873914"/>
            <a:ext cx="372268" cy="85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631807" y="5860226"/>
            <a:ext cx="273825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들어간 키워드 목록이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7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4466" t="23751" r="78324" b="11654"/>
          <a:stretch/>
        </p:blipFill>
        <p:spPr>
          <a:xfrm>
            <a:off x="1396536" y="1930599"/>
            <a:ext cx="1496294" cy="34456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55" b="1057"/>
          <a:stretch/>
        </p:blipFill>
        <p:spPr>
          <a:xfrm>
            <a:off x="3045259" y="1930599"/>
            <a:ext cx="1503651" cy="3445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9910" y="1541011"/>
            <a:ext cx="4443845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시 회원 정보가 저장되는 테이블의 논리적 구조와 물리적 구조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18" y="1992704"/>
            <a:ext cx="4505325" cy="4324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89745" y="1861899"/>
            <a:ext cx="230784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66692" y="1534887"/>
            <a:ext cx="5044972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로그인과 회원가입 기능을 구현하기 위한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매퍼파일에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10788643" y="2123509"/>
            <a:ext cx="350412" cy="555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화살표 연결선 67"/>
          <p:cNvCxnSpPr>
            <a:stCxn id="3" idx="1"/>
            <a:endCxn id="67" idx="0"/>
          </p:cNvCxnSpPr>
          <p:nvPr/>
        </p:nvCxnSpPr>
        <p:spPr>
          <a:xfrm flipH="1">
            <a:off x="2923616" y="3728690"/>
            <a:ext cx="1227003" cy="2086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9648" y="652588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634"/>
          <a:stretch/>
        </p:blipFill>
        <p:spPr>
          <a:xfrm>
            <a:off x="1371442" y="1856810"/>
            <a:ext cx="1938036" cy="1593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2392" y="1457883"/>
            <a:ext cx="25667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회원가입과 관련된 자바 클래스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7" t="479" b="-1"/>
          <a:stretch/>
        </p:blipFill>
        <p:spPr>
          <a:xfrm>
            <a:off x="4150619" y="1856810"/>
            <a:ext cx="5508770" cy="37437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69" y="5346174"/>
            <a:ext cx="5059470" cy="11200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stCxn id="16" idx="3"/>
          </p:cNvCxnSpPr>
          <p:nvPr/>
        </p:nvCxnSpPr>
        <p:spPr>
          <a:xfrm flipV="1">
            <a:off x="2988469" y="2222261"/>
            <a:ext cx="11621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53377" y="1724496"/>
            <a:ext cx="8891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9648" y="2148997"/>
            <a:ext cx="1378821" cy="1465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1" idx="3"/>
            <a:endCxn id="20" idx="2"/>
          </p:cNvCxnSpPr>
          <p:nvPr/>
        </p:nvCxnSpPr>
        <p:spPr>
          <a:xfrm flipV="1">
            <a:off x="8083550" y="2452839"/>
            <a:ext cx="485819" cy="502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07388" y="2191229"/>
            <a:ext cx="192396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6608" y="2890865"/>
            <a:ext cx="2326942" cy="129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7" idx="3"/>
            <a:endCxn id="26" idx="1"/>
          </p:cNvCxnSpPr>
          <p:nvPr/>
        </p:nvCxnSpPr>
        <p:spPr>
          <a:xfrm flipV="1">
            <a:off x="7264399" y="3465181"/>
            <a:ext cx="2079266" cy="234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43665" y="3165099"/>
            <a:ext cx="244209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회원 정보를 가져와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isLogOn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설정하고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memberInfo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속성으로 회원 정보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94626" y="3456372"/>
            <a:ext cx="2469773" cy="486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7" idx="3"/>
            <a:endCxn id="36" idx="1"/>
          </p:cNvCxnSpPr>
          <p:nvPr/>
        </p:nvCxnSpPr>
        <p:spPr>
          <a:xfrm flipV="1">
            <a:off x="6826249" y="3223308"/>
            <a:ext cx="1082157" cy="76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08406" y="3092503"/>
            <a:ext cx="115304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65650" y="3234814"/>
            <a:ext cx="2260599" cy="129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50" idx="3"/>
            <a:endCxn id="48" idx="1"/>
          </p:cNvCxnSpPr>
          <p:nvPr/>
        </p:nvCxnSpPr>
        <p:spPr>
          <a:xfrm>
            <a:off x="8267700" y="6008730"/>
            <a:ext cx="4973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5061" y="5877925"/>
            <a:ext cx="89432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중복검사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79468" y="5944479"/>
            <a:ext cx="2488232" cy="1285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67843" y="5815130"/>
            <a:ext cx="4711546" cy="7694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창에서 전송된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비밀번호를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비로그인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상태에서 상품 주문 시 로그인창으로 이동하면서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상품 주문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페이지요청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저장하여 세션에 바인딩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로그인 후 다시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가져와 상품 주문 페이지로 이동하도록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6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시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610246" cy="383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0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(web.xml)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628"/>
          <a:stretch/>
        </p:blipFill>
        <p:spPr>
          <a:xfrm>
            <a:off x="1368829" y="1532005"/>
            <a:ext cx="4632960" cy="32601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68198"/>
          <a:stretch/>
        </p:blipFill>
        <p:spPr>
          <a:xfrm>
            <a:off x="1368829" y="4948536"/>
            <a:ext cx="4632960" cy="15620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430939" y="1652432"/>
            <a:ext cx="3456946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4887885" y="1873875"/>
            <a:ext cx="641861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29746" y="1658431"/>
            <a:ext cx="309990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실행 시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위치의 설정 파일을 읽어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0938" y="2964323"/>
            <a:ext cx="3598261" cy="178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5029199" y="3851020"/>
            <a:ext cx="503317" cy="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32516" y="3466299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요청에 따라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보냄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발생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context-servlet.xml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이용하여 동작하도록 설정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30938" y="2308669"/>
            <a:ext cx="3807811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 flipV="1">
            <a:off x="5238749" y="2530112"/>
            <a:ext cx="652947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91696" y="2314668"/>
            <a:ext cx="273795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설정 파일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(.xml)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읽어 들이기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스프링의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6020839" y="5676825"/>
            <a:ext cx="503317" cy="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24156" y="5292104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구현의 전처리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적용될 내용들을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실행되기 전에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처리되는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한글이 깨지지 않도록 필터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60580" y="5444504"/>
            <a:ext cx="3206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디스패쳐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서블릿이</a:t>
            </a:r>
            <a:r>
              <a:rPr lang="ko-KR" altLang="en-US" sz="1400" dirty="0" smtClean="0"/>
              <a:t> 없으면</a:t>
            </a:r>
            <a:endParaRPr lang="en-US" altLang="ko-KR" sz="1400" dirty="0" smtClean="0"/>
          </a:p>
          <a:p>
            <a:r>
              <a:rPr lang="ko-KR" altLang="en-US" sz="1400" dirty="0" smtClean="0"/>
              <a:t>각각 </a:t>
            </a:r>
            <a:r>
              <a:rPr lang="ko-KR" altLang="en-US" sz="1400" dirty="0" err="1" smtClean="0"/>
              <a:t>서블릿을</a:t>
            </a:r>
            <a:r>
              <a:rPr lang="ko-KR" altLang="en-US" sz="1400" dirty="0" smtClean="0"/>
              <a:t> 전부 </a:t>
            </a:r>
            <a:r>
              <a:rPr lang="ko-KR" altLang="en-US" sz="1400" dirty="0" err="1" smtClean="0"/>
              <a:t>매핑시켜줘야하는</a:t>
            </a:r>
            <a:endParaRPr lang="en-US" altLang="ko-KR" sz="1400" dirty="0" smtClean="0"/>
          </a:p>
          <a:p>
            <a:r>
              <a:rPr lang="ko-KR" altLang="en-US" sz="1400" dirty="0" smtClean="0"/>
              <a:t>큰 단점이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디스패쳐서블릿을</a:t>
            </a:r>
            <a:r>
              <a:rPr lang="ko-KR" altLang="en-US" sz="1400" dirty="0" smtClean="0"/>
              <a:t> 통해</a:t>
            </a:r>
            <a:endParaRPr lang="en-US" altLang="ko-KR" sz="1400" dirty="0" smtClean="0"/>
          </a:p>
          <a:p>
            <a:r>
              <a:rPr lang="ko-KR" altLang="en-US" sz="1400" dirty="0" smtClean="0"/>
              <a:t>많은 </a:t>
            </a:r>
            <a:r>
              <a:rPr lang="ko-KR" altLang="en-US" sz="1400" dirty="0" err="1" smtClean="0"/>
              <a:t>서블릿들을</a:t>
            </a:r>
            <a:r>
              <a:rPr lang="ko-KR" altLang="en-US" sz="1400" dirty="0" smtClean="0"/>
              <a:t> 각 요청에 맞게</a:t>
            </a:r>
            <a:endParaRPr lang="en-US" altLang="ko-KR" sz="1400" dirty="0" smtClean="0"/>
          </a:p>
          <a:p>
            <a:r>
              <a:rPr lang="ko-KR" altLang="en-US" sz="1400" dirty="0" smtClean="0"/>
              <a:t>위임해주도록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7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97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Servlet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(servlet-context.xml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(mybatis-context.xml)</a:t>
            </a:r>
            <a:endParaRPr lang="ko-KR" altLang="en-US" sz="12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접속하기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30816</TotalTime>
  <Words>1516</Words>
  <Application>Microsoft Office PowerPoint</Application>
  <PresentationFormat>와이드스크린</PresentationFormat>
  <Paragraphs>286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HY중고딕</vt:lpstr>
      <vt:lpstr>나눔고딕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144</cp:revision>
  <dcterms:created xsi:type="dcterms:W3CDTF">2022-09-24T02:24:30Z</dcterms:created>
  <dcterms:modified xsi:type="dcterms:W3CDTF">2022-10-17T09:14:19Z</dcterms:modified>
</cp:coreProperties>
</file>