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73" r:id="rId3"/>
    <p:sldId id="272" r:id="rId4"/>
    <p:sldId id="274" r:id="rId5"/>
    <p:sldId id="271" r:id="rId6"/>
    <p:sldId id="270" r:id="rId7"/>
    <p:sldId id="277" r:id="rId8"/>
    <p:sldId id="275" r:id="rId9"/>
    <p:sldId id="276" r:id="rId10"/>
    <p:sldId id="258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3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35353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5T12:59:01.767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51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4.png"/><Relationship Id="rId4" Type="http://schemas.openxmlformats.org/officeDocument/2006/relationships/image" Target="../media/image4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7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48" y="269170"/>
            <a:ext cx="4563338" cy="351837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52" y="256604"/>
            <a:ext cx="4925296" cy="353093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/>
          <p:cNvSpPr txBox="1"/>
          <p:nvPr/>
        </p:nvSpPr>
        <p:spPr>
          <a:xfrm>
            <a:off x="2075583" y="4279922"/>
            <a:ext cx="6582641" cy="923330"/>
          </a:xfrm>
          <a:prstGeom prst="rect">
            <a:avLst/>
          </a:prstGeom>
          <a:solidFill>
            <a:srgbClr val="3535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웹 페이지 구현</a:t>
            </a:r>
            <a:endParaRPr lang="ko-KR" altLang="en-US" sz="5400" b="1" dirty="0">
              <a:ln w="12700">
                <a:noFill/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583" y="5600352"/>
            <a:ext cx="906017" cy="400110"/>
          </a:xfrm>
          <a:prstGeom prst="rect">
            <a:avLst/>
          </a:prstGeom>
          <a:solidFill>
            <a:srgbClr val="353535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1470913"/>
            <a:ext cx="3951608" cy="32331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543050"/>
            <a:ext cx="1914525" cy="36195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476500" y="2081841"/>
            <a:ext cx="474198" cy="397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758558" y="1650954"/>
            <a:ext cx="238427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메인페이지에 표시할 상품을 조회하는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4382" y="2381250"/>
            <a:ext cx="802118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4962495"/>
            <a:ext cx="3806532" cy="140240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0" name="직선 화살표 연결선 19"/>
          <p:cNvCxnSpPr>
            <a:stCxn id="22" idx="3"/>
            <a:endCxn id="21" idx="1"/>
          </p:cNvCxnSpPr>
          <p:nvPr/>
        </p:nvCxnSpPr>
        <p:spPr>
          <a:xfrm flipV="1">
            <a:off x="8348663" y="2761889"/>
            <a:ext cx="4586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07340" y="2631084"/>
            <a:ext cx="22226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657" y="1651867"/>
            <a:ext cx="3712006" cy="22200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3"/>
            <a:endCxn id="33" idx="1"/>
          </p:cNvCxnSpPr>
          <p:nvPr/>
        </p:nvCxnSpPr>
        <p:spPr>
          <a:xfrm>
            <a:off x="7178675" y="4321669"/>
            <a:ext cx="375505" cy="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554180" y="4191308"/>
            <a:ext cx="262059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6657" y="3959224"/>
            <a:ext cx="2542018" cy="7248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3" idx="3"/>
          </p:cNvCxnSpPr>
          <p:nvPr/>
        </p:nvCxnSpPr>
        <p:spPr>
          <a:xfrm flipV="1">
            <a:off x="6403181" y="5879458"/>
            <a:ext cx="42329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826640" y="5669867"/>
            <a:ext cx="271154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goods_status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조건 값으로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상품을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37949" y="5815316"/>
            <a:ext cx="1365232" cy="1282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25682"/>
            <a:ext cx="2109095" cy="39873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847975" y="4739965"/>
            <a:ext cx="331854" cy="387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50635" y="4478355"/>
            <a:ext cx="205838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메인페이지를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8578" y="5022022"/>
            <a:ext cx="1139397" cy="2103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0"/>
          </p:cNvCxnSpPr>
          <p:nvPr/>
        </p:nvCxnSpPr>
        <p:spPr>
          <a:xfrm>
            <a:off x="5529263" y="5165245"/>
            <a:ext cx="4974" cy="34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5510671"/>
            <a:ext cx="21903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메인 페이지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5319713" y="3171825"/>
            <a:ext cx="472" cy="33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3506221"/>
            <a:ext cx="176222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기본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669" r="14051"/>
          <a:stretch/>
        </p:blipFill>
        <p:spPr>
          <a:xfrm>
            <a:off x="4447387" y="4349410"/>
            <a:ext cx="5018419" cy="7706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b="40577"/>
          <a:stretch/>
        </p:blipFill>
        <p:spPr>
          <a:xfrm>
            <a:off x="4447387" y="1839558"/>
            <a:ext cx="5838825" cy="12961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6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71455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2263140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4463238"/>
            <a:ext cx="1269507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111163" y="2252993"/>
            <a:ext cx="6972300" cy="2869819"/>
            <a:chOff x="4160520" y="2044065"/>
            <a:chExt cx="6972300" cy="286981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l="604" r="1141" b="1215"/>
            <a:stretch/>
          </p:blipFill>
          <p:spPr>
            <a:xfrm>
              <a:off x="4160520" y="2044065"/>
              <a:ext cx="6972300" cy="28698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47" name="직사각형 46"/>
            <p:cNvSpPr/>
            <p:nvPr/>
          </p:nvSpPr>
          <p:spPr>
            <a:xfrm>
              <a:off x="4533900" y="4052888"/>
              <a:ext cx="4190999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24724" y="4006946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4724" y="4155670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4724" y="4304394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③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2" name="직선 화살표 연결선 41"/>
          <p:cNvCxnSpPr>
            <a:stCxn id="39" idx="3"/>
            <a:endCxn id="31" idx="1"/>
          </p:cNvCxnSpPr>
          <p:nvPr/>
        </p:nvCxnSpPr>
        <p:spPr>
          <a:xfrm flipV="1">
            <a:off x="2940843" y="3687903"/>
            <a:ext cx="1170320" cy="87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02410" y="2005876"/>
            <a:ext cx="341197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컨트롤러인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MainCnotroller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베스트셀러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4351193" y="5421884"/>
            <a:ext cx="446448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값에 따라 화면 왼쪽에 표시되는 메뉴 창을 다르게 설정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 정보를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③ 메인 페이지로 상품 정보전달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>
            <a:stCxn id="55" idx="0"/>
            <a:endCxn id="47" idx="2"/>
          </p:cNvCxnSpPr>
          <p:nvPr/>
        </p:nvCxnSpPr>
        <p:spPr>
          <a:xfrm flipH="1" flipV="1">
            <a:off x="6580043" y="4719016"/>
            <a:ext cx="3394" cy="70286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48110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1921622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3267237"/>
            <a:ext cx="141476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9" idx="3"/>
            <a:endCxn id="2" idx="1"/>
          </p:cNvCxnSpPr>
          <p:nvPr/>
        </p:nvCxnSpPr>
        <p:spPr>
          <a:xfrm>
            <a:off x="3086100" y="3365433"/>
            <a:ext cx="1048526" cy="107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18" b="29733"/>
          <a:stretch/>
        </p:blipFill>
        <p:spPr>
          <a:xfrm>
            <a:off x="4134626" y="1921622"/>
            <a:ext cx="4535549" cy="31030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3" name="직선 화살표 연결선 22"/>
          <p:cNvCxnSpPr>
            <a:endCxn id="24" idx="1"/>
          </p:cNvCxnSpPr>
          <p:nvPr/>
        </p:nvCxnSpPr>
        <p:spPr>
          <a:xfrm>
            <a:off x="7604760" y="3779632"/>
            <a:ext cx="410356" cy="434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015116" y="3999165"/>
            <a:ext cx="301102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bestseller,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newbook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steadyseller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조건으로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도서 정보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34116" y="2847975"/>
            <a:ext cx="3590709" cy="9257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241070" y="1787548"/>
            <a:ext cx="241601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조건으로 전달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도서 정보를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컨트롤러로 반환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64" r="1" b="2898"/>
          <a:stretch/>
        </p:blipFill>
        <p:spPr>
          <a:xfrm>
            <a:off x="1371600" y="5267325"/>
            <a:ext cx="6233160" cy="12570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671336" y="2752954"/>
            <a:ext cx="129411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3" idx="1"/>
          </p:cNvCxnSpPr>
          <p:nvPr/>
        </p:nvCxnSpPr>
        <p:spPr>
          <a:xfrm>
            <a:off x="942192" y="5895827"/>
            <a:ext cx="4294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42474" y="2860675"/>
            <a:ext cx="1" cy="3028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942192" y="2847975"/>
            <a:ext cx="729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5" idx="3"/>
            <a:endCxn id="34" idx="1"/>
          </p:cNvCxnSpPr>
          <p:nvPr/>
        </p:nvCxnSpPr>
        <p:spPr>
          <a:xfrm flipV="1">
            <a:off x="7579520" y="5889477"/>
            <a:ext cx="646862" cy="307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226382" y="5758672"/>
            <a:ext cx="312880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 호출 시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전달된 조건으로 도서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53274" y="6129337"/>
            <a:ext cx="2526246" cy="135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400" y="1497725"/>
            <a:ext cx="2779928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이미지를 다운로드 하는 컨트롤러 구현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6" y="1952189"/>
            <a:ext cx="2876550" cy="3286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819"/>
          <a:stretch/>
        </p:blipFill>
        <p:spPr>
          <a:xfrm>
            <a:off x="4651395" y="1497725"/>
            <a:ext cx="4650538" cy="4860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31975" y="4688713"/>
            <a:ext cx="1695353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3" idx="1"/>
          </p:cNvCxnSpPr>
          <p:nvPr/>
        </p:nvCxnSpPr>
        <p:spPr>
          <a:xfrm flipV="1">
            <a:off x="3527328" y="3928201"/>
            <a:ext cx="1124067" cy="858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12269" y="2042804"/>
            <a:ext cx="2245089" cy="2431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3" idx="1"/>
          </p:cNvCxnSpPr>
          <p:nvPr/>
        </p:nvCxnSpPr>
        <p:spPr>
          <a:xfrm flipV="1">
            <a:off x="8357358" y="2158290"/>
            <a:ext cx="424384" cy="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81742" y="2027485"/>
            <a:ext cx="249217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파일 이름과 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0880" y="5409459"/>
            <a:ext cx="4164560" cy="3595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8" idx="2"/>
          </p:cNvCxnSpPr>
          <p:nvPr/>
        </p:nvCxnSpPr>
        <p:spPr>
          <a:xfrm flipV="1">
            <a:off x="8867990" y="4619165"/>
            <a:ext cx="1160471" cy="790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67990" y="4357555"/>
            <a:ext cx="232094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이미지를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썸네일로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9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rcRect b="51701"/>
          <a:stretch/>
        </p:blipFill>
        <p:spPr>
          <a:xfrm>
            <a:off x="1362407" y="4852579"/>
            <a:ext cx="4800602" cy="12862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t="51446"/>
          <a:stretch/>
        </p:blipFill>
        <p:spPr>
          <a:xfrm>
            <a:off x="6271000" y="4853543"/>
            <a:ext cx="4800602" cy="12930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400" y="1497725"/>
            <a:ext cx="2291013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 사이드 메뉴 구현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27" y="1958142"/>
            <a:ext cx="1324686" cy="2348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776319" y="3548215"/>
            <a:ext cx="598582" cy="1665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2075610" y="3714751"/>
            <a:ext cx="407282" cy="1109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57337" y="5166016"/>
            <a:ext cx="2697479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>
            <a:off x="4254816" y="5232072"/>
            <a:ext cx="4296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684488" y="5101267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 셀러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22450" y="5487571"/>
            <a:ext cx="4244975" cy="447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2"/>
            <a:endCxn id="32" idx="0"/>
          </p:cNvCxnSpPr>
          <p:nvPr/>
        </p:nvCxnSpPr>
        <p:spPr>
          <a:xfrm>
            <a:off x="3944938" y="5934902"/>
            <a:ext cx="856361" cy="367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439588" y="6302874"/>
            <a:ext cx="272342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이미지 클릭 시 상품 상세 페이지로 이동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썸네일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46612" y="5381282"/>
            <a:ext cx="2695248" cy="53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2"/>
            <a:endCxn id="50" idx="0"/>
          </p:cNvCxnSpPr>
          <p:nvPr/>
        </p:nvCxnSpPr>
        <p:spPr>
          <a:xfrm flipH="1">
            <a:off x="7715696" y="5917063"/>
            <a:ext cx="278540" cy="377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646612" y="6294561"/>
            <a:ext cx="213816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베스트셀러가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이상일 경우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번째 이미지에는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more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2450" y="5436620"/>
            <a:ext cx="20575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2450" y="5639319"/>
            <a:ext cx="20575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rcRect b="20890"/>
          <a:stretch/>
        </p:blipFill>
        <p:spPr>
          <a:xfrm>
            <a:off x="3015052" y="1956876"/>
            <a:ext cx="4283826" cy="26318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9" name="직사각형 88"/>
          <p:cNvSpPr/>
          <p:nvPr/>
        </p:nvSpPr>
        <p:spPr>
          <a:xfrm>
            <a:off x="3200400" y="2029938"/>
            <a:ext cx="2018694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89" idx="3"/>
            <a:endCxn id="91" idx="1"/>
          </p:cNvCxnSpPr>
          <p:nvPr/>
        </p:nvCxnSpPr>
        <p:spPr>
          <a:xfrm>
            <a:off x="5219094" y="2095994"/>
            <a:ext cx="605885" cy="66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4979" y="2031245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메뉴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203890" y="3201026"/>
            <a:ext cx="1891007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>
            <a:stCxn id="94" idx="3"/>
            <a:endCxn id="96" idx="1"/>
          </p:cNvCxnSpPr>
          <p:nvPr/>
        </p:nvCxnSpPr>
        <p:spPr>
          <a:xfrm>
            <a:off x="5094897" y="3267082"/>
            <a:ext cx="402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496952" y="3136277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59" y="1952065"/>
            <a:ext cx="4187298" cy="263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1" name="직선 연결선 100"/>
          <p:cNvCxnSpPr/>
          <p:nvPr/>
        </p:nvCxnSpPr>
        <p:spPr>
          <a:xfrm>
            <a:off x="7426059" y="1952065"/>
            <a:ext cx="4187298" cy="26316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54310" y="3137060"/>
            <a:ext cx="153079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48" y="1476375"/>
            <a:ext cx="7115252" cy="5100917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4250914" y="2105962"/>
            <a:ext cx="1245011" cy="2579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456355" y="1975157"/>
            <a:ext cx="123877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5041471"/>
            <a:ext cx="1764000" cy="153582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7" y="1493094"/>
            <a:ext cx="1924053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로그인 시 마이 페이지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43675" y="1345570"/>
            <a:ext cx="19812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페인 페이지 요청 시 실행 화면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81499" y="3344212"/>
            <a:ext cx="4595976" cy="29041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9487" y="3128768"/>
            <a:ext cx="253894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페이지의 상품 표시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클릭 시 상품 상세 페이지로 이동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7" y="4665501"/>
            <a:ext cx="2057403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관리자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399" t="16326"/>
          <a:stretch/>
        </p:blipFill>
        <p:spPr>
          <a:xfrm>
            <a:off x="1371598" y="2243891"/>
            <a:ext cx="1738528" cy="17454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4972" y="1640600"/>
            <a:ext cx="6670416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페이지에 표시한 상품 정보와 상품 메인 이미지 및 상세 이미지 정보를 조회하는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추가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1995"/>
          <a:stretch/>
        </p:blipFill>
        <p:spPr>
          <a:xfrm>
            <a:off x="3548062" y="2242479"/>
            <a:ext cx="5648325" cy="28029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626244" y="2290454"/>
            <a:ext cx="5270106" cy="14338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3"/>
            <a:endCxn id="19" idx="1"/>
          </p:cNvCxnSpPr>
          <p:nvPr/>
        </p:nvCxnSpPr>
        <p:spPr>
          <a:xfrm flipV="1">
            <a:off x="8896350" y="3007364"/>
            <a:ext cx="52356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419917" y="2791920"/>
            <a:ext cx="223106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메인 이미지 파일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26244" y="3855080"/>
            <a:ext cx="4054716" cy="11550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 flipV="1">
            <a:off x="7680960" y="4432615"/>
            <a:ext cx="62342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304385" y="4301810"/>
            <a:ext cx="2231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이미지 파일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7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1429724"/>
            <a:ext cx="2885153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표시하면서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최근 본 상품을 추가하여 표시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메뉴에는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개까지 상품을 저장할 수 있음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6" y="3961186"/>
            <a:ext cx="2016228" cy="183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2160693"/>
            <a:ext cx="3259228" cy="12772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최근 본 상품을 추가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표시하는 과정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세션에 저장된 최근 본 상품을 가져옴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상품 목록에 저장된 상품 개수가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미만이고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방금 본 상품이 상품 목록에 있는지 체크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없을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 상품 목록에 추가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화면에 상품을 표시하는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qiuckMenu.jsp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세션의 최근 본 상품 목록을 가져와 차례대로 표시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3568771"/>
            <a:ext cx="3001533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과정을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GoodsControllerImpl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구현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42900" y="4247216"/>
            <a:ext cx="1373350" cy="1638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98"/>
          <a:stretch/>
        </p:blipFill>
        <p:spPr>
          <a:xfrm>
            <a:off x="4871258" y="1406920"/>
            <a:ext cx="6558742" cy="22926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30" y="3473521"/>
            <a:ext cx="4643628" cy="31333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941974" y="2281236"/>
            <a:ext cx="2430625" cy="1319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11294" y="2780914"/>
            <a:ext cx="2826231" cy="1319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24705" y="3155552"/>
            <a:ext cx="2873145" cy="2543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0" idx="0"/>
            <a:endCxn id="29" idx="1"/>
          </p:cNvCxnSpPr>
          <p:nvPr/>
        </p:nvCxnSpPr>
        <p:spPr>
          <a:xfrm flipV="1">
            <a:off x="8157287" y="1860642"/>
            <a:ext cx="603664" cy="420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0951" y="1729837"/>
            <a:ext cx="162164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조회할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번호를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6" idx="3"/>
            <a:endCxn id="31" idx="1"/>
          </p:cNvCxnSpPr>
          <p:nvPr/>
        </p:nvCxnSpPr>
        <p:spPr>
          <a:xfrm flipV="1">
            <a:off x="8137525" y="2652840"/>
            <a:ext cx="602303" cy="194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39828" y="2522035"/>
            <a:ext cx="21415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 조회 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7" idx="3"/>
            <a:endCxn id="33" idx="1"/>
          </p:cNvCxnSpPr>
          <p:nvPr/>
        </p:nvCxnSpPr>
        <p:spPr>
          <a:xfrm flipV="1">
            <a:off x="8197850" y="3156988"/>
            <a:ext cx="563101" cy="125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0951" y="2941544"/>
            <a:ext cx="206222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조회한 상품 정보를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표시하기 위해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4199" y="3844386"/>
            <a:ext cx="4108614" cy="1449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964199" y="4033679"/>
            <a:ext cx="4108614" cy="252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6" idx="1"/>
            <a:endCxn id="39" idx="3"/>
          </p:cNvCxnSpPr>
          <p:nvPr/>
        </p:nvCxnSpPr>
        <p:spPr>
          <a:xfrm flipH="1">
            <a:off x="6453926" y="3916876"/>
            <a:ext cx="510273" cy="191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85399" y="3977204"/>
            <a:ext cx="286852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 저장된 최근 본 상품 목록을 가지고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stCxn id="37" idx="1"/>
            <a:endCxn id="46" idx="3"/>
          </p:cNvCxnSpPr>
          <p:nvPr/>
        </p:nvCxnSpPr>
        <p:spPr>
          <a:xfrm flipH="1">
            <a:off x="6440764" y="4159965"/>
            <a:ext cx="523435" cy="402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555663" y="4347165"/>
            <a:ext cx="188510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상품이 있고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이하인 경우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75941" y="4325309"/>
            <a:ext cx="3693609" cy="7482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  <a:endCxn id="53" idx="3"/>
          </p:cNvCxnSpPr>
          <p:nvPr/>
        </p:nvCxnSpPr>
        <p:spPr>
          <a:xfrm flipH="1">
            <a:off x="6798066" y="4699440"/>
            <a:ext cx="577875" cy="37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12095" y="4855236"/>
            <a:ext cx="308597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목록을 가져와 이미 존재하는 상품인지 비교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 존재할 경우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already_existed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803224" y="4775626"/>
            <a:ext cx="12632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375942" y="5102420"/>
            <a:ext cx="1755358" cy="3630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0" idx="1"/>
            <a:endCxn id="63" idx="3"/>
          </p:cNvCxnSpPr>
          <p:nvPr/>
        </p:nvCxnSpPr>
        <p:spPr>
          <a:xfrm flipH="1">
            <a:off x="7080641" y="5283962"/>
            <a:ext cx="295301" cy="221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24250" y="5374826"/>
            <a:ext cx="35563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already_existed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경우 상품 정보를 목록에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61616" y="5775197"/>
            <a:ext cx="2279563" cy="229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69" idx="1"/>
            <a:endCxn id="25" idx="3"/>
          </p:cNvCxnSpPr>
          <p:nvPr/>
        </p:nvCxnSpPr>
        <p:spPr>
          <a:xfrm flipH="1">
            <a:off x="6810021" y="5889879"/>
            <a:ext cx="351595" cy="1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839389" y="5760556"/>
            <a:ext cx="29706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목록이 없으면 생성하여 정보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4463" y="6224579"/>
            <a:ext cx="3502557" cy="229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1"/>
            <a:endCxn id="78" idx="3"/>
          </p:cNvCxnSpPr>
          <p:nvPr/>
        </p:nvCxnSpPr>
        <p:spPr>
          <a:xfrm flipH="1" flipV="1">
            <a:off x="6600488" y="6339260"/>
            <a:ext cx="3439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314700" y="6123816"/>
            <a:ext cx="32857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목록을 세션에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목록에 저장된 상품 개수를 세션에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21" y="1606878"/>
            <a:ext cx="1775652" cy="16196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1592378" y="2660552"/>
            <a:ext cx="1094840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7"/>
          <a:stretch/>
        </p:blipFill>
        <p:spPr>
          <a:xfrm>
            <a:off x="3597665" y="1617435"/>
            <a:ext cx="4523870" cy="2647790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4007428" y="2808107"/>
            <a:ext cx="4078028" cy="4907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2"/>
            <a:endCxn id="42" idx="3"/>
          </p:cNvCxnSpPr>
          <p:nvPr/>
        </p:nvCxnSpPr>
        <p:spPr>
          <a:xfrm flipH="1">
            <a:off x="4660484" y="3298825"/>
            <a:ext cx="1385958" cy="249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23838" y="3417956"/>
            <a:ext cx="333664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정보와 이미지 정보를 조회 후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38" y="3881827"/>
            <a:ext cx="1234969" cy="226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07898" y="6253457"/>
            <a:ext cx="228460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상세를 화면에 표시할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22" y="5491434"/>
            <a:ext cx="3402634" cy="937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00" y="2840051"/>
            <a:ext cx="3347864" cy="35806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4" name="직사각형 53"/>
          <p:cNvSpPr/>
          <p:nvPr/>
        </p:nvSpPr>
        <p:spPr>
          <a:xfrm>
            <a:off x="8709993" y="4197844"/>
            <a:ext cx="2429062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44573" y="6084915"/>
            <a:ext cx="1988489" cy="2411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09992" y="4699494"/>
            <a:ext cx="2523157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22253" y="5220196"/>
            <a:ext cx="2664885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722254" y="5727951"/>
            <a:ext cx="2510896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3" idx="3"/>
          </p:cNvCxnSpPr>
          <p:nvPr/>
        </p:nvCxnSpPr>
        <p:spPr>
          <a:xfrm flipH="1">
            <a:off x="7128239" y="4857519"/>
            <a:ext cx="1157138" cy="18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62772" y="4660731"/>
            <a:ext cx="356546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목차 등에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개행문자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(\r\n)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태그로 교체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페이지에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개행기능을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유지하기 위해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replace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6384139" y="5091618"/>
            <a:ext cx="0" cy="375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676706" y="5195788"/>
            <a:ext cx="815669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데이터베이스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33154" y="1703849"/>
            <a:ext cx="186049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위치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9" y="2233989"/>
            <a:ext cx="2266950" cy="2609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30148" y="3443317"/>
            <a:ext cx="1283495" cy="1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075575" y="3291840"/>
            <a:ext cx="704243" cy="32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5172533" y="1703849"/>
            <a:ext cx="2516740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전체 데이터베이스 구조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3648" t="2169" r="2146"/>
          <a:stretch/>
        </p:blipFill>
        <p:spPr>
          <a:xfrm>
            <a:off x="5189159" y="2233988"/>
            <a:ext cx="6461614" cy="41169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040336" y="2164574"/>
            <a:ext cx="13292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연결되고 참조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t="2563" r="7229" b="2321"/>
          <a:stretch/>
        </p:blipFill>
        <p:spPr>
          <a:xfrm>
            <a:off x="3802277" y="4157501"/>
            <a:ext cx="739776" cy="2133601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1218" r="7326" b="1765"/>
          <a:stretch/>
        </p:blipFill>
        <p:spPr>
          <a:xfrm>
            <a:off x="2031930" y="4702807"/>
            <a:ext cx="740570" cy="158829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114" r="6204" b="1375"/>
          <a:stretch/>
        </p:blipFill>
        <p:spPr>
          <a:xfrm>
            <a:off x="2914326" y="4157501"/>
            <a:ext cx="746125" cy="2133601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838" y="1953274"/>
            <a:ext cx="1234969" cy="226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07898" y="1541011"/>
            <a:ext cx="228460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상세를 화면에 표시할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76707" y="2863087"/>
            <a:ext cx="787094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3579642"/>
            <a:ext cx="4416826" cy="2711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676" y="1953274"/>
            <a:ext cx="3796042" cy="16768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2939292" y="2159000"/>
            <a:ext cx="3728208" cy="1432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64383" y="2243793"/>
            <a:ext cx="453991" cy="244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158592" y="2004961"/>
            <a:ext cx="282617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클릭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저장된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정보를 가져와 이미지를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7829" y="3800655"/>
            <a:ext cx="3506414" cy="140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35065" y="3018346"/>
            <a:ext cx="3491160" cy="455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32" idx="1"/>
            <a:endCxn id="44" idx="3"/>
          </p:cNvCxnSpPr>
          <p:nvPr/>
        </p:nvCxnSpPr>
        <p:spPr>
          <a:xfrm flipH="1">
            <a:off x="7312115" y="3870921"/>
            <a:ext cx="265714" cy="269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383876" y="3924991"/>
            <a:ext cx="292823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 저장된 빠른 메뉴 목록의 이미지 정보를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차례대로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33" idx="3"/>
            <a:endCxn id="49" idx="1"/>
          </p:cNvCxnSpPr>
          <p:nvPr/>
        </p:nvCxnSpPr>
        <p:spPr>
          <a:xfrm flipV="1">
            <a:off x="6626225" y="3112620"/>
            <a:ext cx="685890" cy="1332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312115" y="2897176"/>
            <a:ext cx="28098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증가한 인덱스에 대한 배열 요소의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번호와 이미지 파일 이름을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60067" y="4654978"/>
            <a:ext cx="2290763" cy="460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64" idx="1"/>
            <a:endCxn id="67" idx="3"/>
          </p:cNvCxnSpPr>
          <p:nvPr/>
        </p:nvCxnSpPr>
        <p:spPr>
          <a:xfrm flipH="1">
            <a:off x="7853958" y="4885455"/>
            <a:ext cx="306109" cy="2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259641" y="4757053"/>
            <a:ext cx="359431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연속해서 저장할 시 배열로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4172" y="2698466"/>
            <a:ext cx="1918842" cy="247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3"/>
            <a:endCxn id="78" idx="1"/>
          </p:cNvCxnSpPr>
          <p:nvPr/>
        </p:nvCxnSpPr>
        <p:spPr>
          <a:xfrm flipV="1">
            <a:off x="5053014" y="2665182"/>
            <a:ext cx="2007573" cy="156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060587" y="2534377"/>
            <a:ext cx="268539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배열의 인덱스를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만큼 증가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411777" y="4454854"/>
            <a:ext cx="1808508" cy="261610"/>
          </a:xfrm>
          <a:prstGeom prst="rect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요청 시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963342" y="5076114"/>
            <a:ext cx="645031" cy="11341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852824" y="5076114"/>
            <a:ext cx="645031" cy="11341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079699" y="5610224"/>
            <a:ext cx="645031" cy="6000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14872" y="2484700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195751" y="2484700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434979" y="5778808"/>
            <a:ext cx="109634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modelConfig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135341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195751" y="5135341"/>
            <a:ext cx="7874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0188" y="4656950"/>
            <a:ext cx="146526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5" b="46150"/>
          <a:stretch/>
        </p:blipFill>
        <p:spPr>
          <a:xfrm>
            <a:off x="814872" y="5230103"/>
            <a:ext cx="2162175" cy="333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페이지 구성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73159" y="1880329"/>
            <a:ext cx="235275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구현되는 주요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993178" y="1980669"/>
            <a:ext cx="3578224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 쇼핑몰에서 기본적으로 사용하는 기능들을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7905"/>
              </p:ext>
            </p:extLst>
          </p:nvPr>
        </p:nvGraphicFramePr>
        <p:xfrm>
          <a:off x="1373159" y="2676464"/>
          <a:ext cx="378460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빠른 메뉴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검색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추가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11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삭제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085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28695"/>
              </p:ext>
            </p:extLst>
          </p:nvPr>
        </p:nvGraphicFramePr>
        <p:xfrm>
          <a:off x="5471027" y="2668994"/>
          <a:ext cx="3784601" cy="3337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47679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취소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4767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en-US" altLang="ko-KR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내역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</a:t>
                      </a:r>
                      <a:endParaRPr lang="en-US" altLang="ko-KR" sz="12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 기능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24" y="1604789"/>
            <a:ext cx="6629400" cy="3781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673195" y="2335876"/>
            <a:ext cx="2789266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9" t="20716"/>
          <a:stretch/>
        </p:blipFill>
        <p:spPr>
          <a:xfrm>
            <a:off x="5857094" y="1716630"/>
            <a:ext cx="5088246" cy="1238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8" idx="0"/>
            <a:endCxn id="23" idx="2"/>
          </p:cNvCxnSpPr>
          <p:nvPr/>
        </p:nvCxnSpPr>
        <p:spPr>
          <a:xfrm flipV="1">
            <a:off x="3067828" y="2099310"/>
            <a:ext cx="236092" cy="236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37574" y="1837700"/>
            <a:ext cx="2332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832495" y="2081385"/>
            <a:ext cx="718191" cy="508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6357" y="2739677"/>
            <a:ext cx="31422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아이디와 비밀번호를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5738" y="2056446"/>
            <a:ext cx="2161309" cy="467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3"/>
            <a:endCxn id="31" idx="0"/>
          </p:cNvCxnSpPr>
          <p:nvPr/>
        </p:nvCxnSpPr>
        <p:spPr>
          <a:xfrm>
            <a:off x="8587047" y="2290286"/>
            <a:ext cx="600414" cy="44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2043112"/>
            <a:ext cx="4667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0"/>
          <a:stretch/>
        </p:blipFill>
        <p:spPr>
          <a:xfrm>
            <a:off x="7013802" y="2285397"/>
            <a:ext cx="1763792" cy="56296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2"/>
          <a:stretch/>
        </p:blipFill>
        <p:spPr>
          <a:xfrm>
            <a:off x="1351083" y="2293710"/>
            <a:ext cx="2458134" cy="272963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3"/>
          <a:stretch/>
        </p:blipFill>
        <p:spPr>
          <a:xfrm>
            <a:off x="4022197" y="2293710"/>
            <a:ext cx="2458134" cy="245102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4457" y="1794566"/>
            <a:ext cx="1536959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패키지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1794566"/>
            <a:ext cx="1701107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tiles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40474"/>
          <a:stretch/>
        </p:blipFill>
        <p:spPr>
          <a:xfrm>
            <a:off x="7013802" y="5244917"/>
            <a:ext cx="1763792" cy="573579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9153" b="12277"/>
          <a:stretch/>
        </p:blipFill>
        <p:spPr>
          <a:xfrm>
            <a:off x="7013594" y="3519222"/>
            <a:ext cx="1764000" cy="104740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4744734"/>
            <a:ext cx="292419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스타일시트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3031414"/>
            <a:ext cx="45236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3" r="598" b="3342"/>
          <a:stretch/>
        </p:blipFill>
        <p:spPr>
          <a:xfrm>
            <a:off x="4100635" y="1475839"/>
            <a:ext cx="6517178" cy="10590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018770" y="2250394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75048" y="1520825"/>
            <a:ext cx="394370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서버에 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추가 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H="1" flipV="1">
            <a:off x="8946902" y="1951712"/>
            <a:ext cx="248" cy="29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3061" y="4548463"/>
            <a:ext cx="203453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구현에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다운받고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048012" y="4242984"/>
            <a:ext cx="342315" cy="305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4" b="30995"/>
          <a:stretch/>
        </p:blipFill>
        <p:spPr>
          <a:xfrm>
            <a:off x="7019568" y="2690648"/>
            <a:ext cx="2794346" cy="1939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5" y="2690648"/>
            <a:ext cx="2730108" cy="2545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80667"/>
          <a:stretch/>
        </p:blipFill>
        <p:spPr>
          <a:xfrm>
            <a:off x="4100635" y="5396847"/>
            <a:ext cx="2738315" cy="7808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49211" y="5916102"/>
            <a:ext cx="280467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 클래스의 프록시 생성하는 기능을 제공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9" idx="1"/>
            <a:endCxn id="31" idx="3"/>
          </p:cNvCxnSpPr>
          <p:nvPr/>
        </p:nvCxnSpPr>
        <p:spPr>
          <a:xfrm flipH="1">
            <a:off x="3853884" y="5787280"/>
            <a:ext cx="246751" cy="259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285798" y="5268947"/>
            <a:ext cx="256808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>
            <a:endCxn id="39" idx="3"/>
          </p:cNvCxnSpPr>
          <p:nvPr/>
        </p:nvCxnSpPr>
        <p:spPr>
          <a:xfrm flipH="1">
            <a:off x="3853884" y="5117519"/>
            <a:ext cx="215894" cy="282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125389" y="2763339"/>
            <a:ext cx="22547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endCxn id="44" idx="2"/>
          </p:cNvCxnSpPr>
          <p:nvPr/>
        </p:nvCxnSpPr>
        <p:spPr>
          <a:xfrm flipV="1">
            <a:off x="9813914" y="3024949"/>
            <a:ext cx="438843" cy="383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7"/>
          <a:stretch/>
        </p:blipFill>
        <p:spPr>
          <a:xfrm>
            <a:off x="7019568" y="4940881"/>
            <a:ext cx="2794346" cy="1236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93381" y="5107361"/>
            <a:ext cx="2017459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필요 라이브러리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 flipV="1">
            <a:off x="9813914" y="5368971"/>
            <a:ext cx="588197" cy="383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0651"/>
          <a:stretch/>
        </p:blipFill>
        <p:spPr>
          <a:xfrm>
            <a:off x="2471693" y="3598117"/>
            <a:ext cx="3083330" cy="2730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85" y="2195244"/>
            <a:ext cx="3080712" cy="2710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708"/>
          <a:stretch/>
        </p:blipFill>
        <p:spPr>
          <a:xfrm>
            <a:off x="8620780" y="3051145"/>
            <a:ext cx="2025906" cy="3277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50110"/>
          <a:stretch/>
        </p:blipFill>
        <p:spPr>
          <a:xfrm>
            <a:off x="7839383" y="2195244"/>
            <a:ext cx="2025906" cy="3251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6028508" y="3051145"/>
            <a:ext cx="989215" cy="5735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14444" y="1510715"/>
            <a:ext cx="2212465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내용은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관리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0459" y="1510715"/>
            <a:ext cx="1771639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라이브러리는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 Repository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조회하여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삽입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00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(web.xml)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628"/>
          <a:stretch/>
        </p:blipFill>
        <p:spPr>
          <a:xfrm>
            <a:off x="1368829" y="1532005"/>
            <a:ext cx="4632960" cy="32601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b="68198"/>
          <a:stretch/>
        </p:blipFill>
        <p:spPr>
          <a:xfrm>
            <a:off x="1368829" y="4948536"/>
            <a:ext cx="4632960" cy="15620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430939" y="1652432"/>
            <a:ext cx="3456946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8" idx="1"/>
          </p:cNvCxnSpPr>
          <p:nvPr/>
        </p:nvCxnSpPr>
        <p:spPr>
          <a:xfrm flipV="1">
            <a:off x="4887885" y="1873875"/>
            <a:ext cx="641861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29746" y="1658431"/>
            <a:ext cx="309990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실행 시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해당 위치의 설정 파일을 읽어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30938" y="2964323"/>
            <a:ext cx="3598261" cy="1785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 flipV="1">
            <a:off x="5029199" y="3851020"/>
            <a:ext cx="503317" cy="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32516" y="3466299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요청에 따라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보냄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발생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context-servlet.xml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이용하여 동작하도록 설정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30938" y="2308669"/>
            <a:ext cx="3807811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3"/>
            <a:endCxn id="54" idx="1"/>
          </p:cNvCxnSpPr>
          <p:nvPr/>
        </p:nvCxnSpPr>
        <p:spPr>
          <a:xfrm flipV="1">
            <a:off x="5238749" y="2530112"/>
            <a:ext cx="652947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91696" y="2314668"/>
            <a:ext cx="273795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설정 파일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(.xml)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읽어 들이기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스프링의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6020839" y="5676825"/>
            <a:ext cx="503317" cy="6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24156" y="5292104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 구현의 전처리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적용될 내용들을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실행되기 전에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 처리되는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한글이 깨지지 않도록 필터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60580" y="5444504"/>
            <a:ext cx="32063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디스패쳐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서블릿이</a:t>
            </a:r>
            <a:r>
              <a:rPr lang="ko-KR" altLang="en-US" sz="1400" dirty="0" smtClean="0"/>
              <a:t> 없으면</a:t>
            </a:r>
            <a:endParaRPr lang="en-US" altLang="ko-KR" sz="1400" dirty="0" smtClean="0"/>
          </a:p>
          <a:p>
            <a:r>
              <a:rPr lang="ko-KR" altLang="en-US" sz="1400" dirty="0" smtClean="0"/>
              <a:t>각각 </a:t>
            </a:r>
            <a:r>
              <a:rPr lang="ko-KR" altLang="en-US" sz="1400" dirty="0" err="1" smtClean="0"/>
              <a:t>서블릿을</a:t>
            </a:r>
            <a:r>
              <a:rPr lang="ko-KR" altLang="en-US" sz="1400" dirty="0" smtClean="0"/>
              <a:t> 전부 </a:t>
            </a:r>
            <a:r>
              <a:rPr lang="ko-KR" altLang="en-US" sz="1400" dirty="0" err="1" smtClean="0"/>
              <a:t>매핑시켜줘야하는</a:t>
            </a:r>
            <a:endParaRPr lang="en-US" altLang="ko-KR" sz="1400" dirty="0" smtClean="0"/>
          </a:p>
          <a:p>
            <a:r>
              <a:rPr lang="ko-KR" altLang="en-US" sz="1400" dirty="0" smtClean="0"/>
              <a:t>큰 단점이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디스패쳐서블릿을</a:t>
            </a:r>
            <a:r>
              <a:rPr lang="ko-KR" altLang="en-US" sz="1400" dirty="0" smtClean="0"/>
              <a:t> 통해</a:t>
            </a:r>
            <a:endParaRPr lang="en-US" altLang="ko-KR" sz="1400" dirty="0" smtClean="0"/>
          </a:p>
          <a:p>
            <a:r>
              <a:rPr lang="ko-KR" altLang="en-US" sz="1400" dirty="0" smtClean="0"/>
              <a:t>많은 </a:t>
            </a:r>
            <a:r>
              <a:rPr lang="ko-KR" altLang="en-US" sz="1400" dirty="0" err="1" smtClean="0"/>
              <a:t>서블릿들을</a:t>
            </a:r>
            <a:r>
              <a:rPr lang="ko-KR" altLang="en-US" sz="1400" dirty="0" smtClean="0"/>
              <a:t> 각 요청에 맞게</a:t>
            </a:r>
            <a:endParaRPr lang="en-US" altLang="ko-KR" sz="1400" dirty="0" smtClean="0"/>
          </a:p>
          <a:p>
            <a:r>
              <a:rPr lang="ko-KR" altLang="en-US" sz="1400" dirty="0" smtClean="0"/>
              <a:t>위임해주도록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77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97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Servlet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(servlet-context.xml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10"/>
          <a:stretch/>
        </p:blipFill>
        <p:spPr>
          <a:xfrm>
            <a:off x="1351083" y="1634057"/>
            <a:ext cx="1866900" cy="173251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08" y="1634057"/>
            <a:ext cx="7713642" cy="461560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708900" y="2402284"/>
            <a:ext cx="3345949" cy="1567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3363903" y="1864651"/>
            <a:ext cx="46474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/resource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이미지들을 읽어와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5" idx="0"/>
          </p:cNvCxnSpPr>
          <p:nvPr/>
        </p:nvCxnSpPr>
        <p:spPr>
          <a:xfrm flipH="1">
            <a:off x="5381875" y="2126261"/>
            <a:ext cx="305741" cy="2760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08900" y="2756689"/>
            <a:ext cx="7111500" cy="1443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08900" y="4503175"/>
            <a:ext cx="4739775" cy="88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8900" y="5581650"/>
            <a:ext cx="6082800" cy="605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087359" y="3652398"/>
            <a:ext cx="209865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타일즈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19" idx="1"/>
          </p:cNvCxnSpPr>
          <p:nvPr/>
        </p:nvCxnSpPr>
        <p:spPr>
          <a:xfrm flipV="1">
            <a:off x="3186010" y="3478607"/>
            <a:ext cx="522890" cy="38923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845305" y="4615635"/>
            <a:ext cx="234070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요청에 대해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인터셉터를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0" idx="1"/>
          </p:cNvCxnSpPr>
          <p:nvPr/>
        </p:nvCxnSpPr>
        <p:spPr>
          <a:xfrm>
            <a:off x="3186010" y="4746440"/>
            <a:ext cx="522890" cy="2007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572603" y="5277634"/>
            <a:ext cx="16134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업로드를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멀티파트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리졸버를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33" idx="3"/>
            <a:endCxn id="21" idx="1"/>
          </p:cNvCxnSpPr>
          <p:nvPr/>
        </p:nvCxnSpPr>
        <p:spPr>
          <a:xfrm>
            <a:off x="3186010" y="5493078"/>
            <a:ext cx="522890" cy="3915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연동 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(mybatis-context.xml)</a:t>
            </a:r>
            <a:endParaRPr lang="ko-KR" altLang="en-US" sz="12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/>
          <a:stretch/>
        </p:blipFill>
        <p:spPr>
          <a:xfrm>
            <a:off x="1379914" y="2272465"/>
            <a:ext cx="7248698" cy="4108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93" y="2385578"/>
            <a:ext cx="3524250" cy="590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416888" y="3330312"/>
            <a:ext cx="2126538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2" idx="3"/>
            <a:endCxn id="3" idx="1"/>
          </p:cNvCxnSpPr>
          <p:nvPr/>
        </p:nvCxnSpPr>
        <p:spPr>
          <a:xfrm flipV="1">
            <a:off x="4543426" y="2680853"/>
            <a:ext cx="912667" cy="724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3"/>
            <a:endCxn id="22" idx="1"/>
          </p:cNvCxnSpPr>
          <p:nvPr/>
        </p:nvCxnSpPr>
        <p:spPr>
          <a:xfrm flipV="1">
            <a:off x="8980343" y="2676697"/>
            <a:ext cx="320821" cy="4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01164" y="2545892"/>
            <a:ext cx="230063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접속하기 위한 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7956" y="3929175"/>
            <a:ext cx="2462683" cy="5337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2"/>
            <a:endCxn id="23" idx="3"/>
          </p:cNvCxnSpPr>
          <p:nvPr/>
        </p:nvCxnSpPr>
        <p:spPr>
          <a:xfrm flipH="1">
            <a:off x="5120639" y="2976128"/>
            <a:ext cx="2097579" cy="1219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071574" y="3382388"/>
            <a:ext cx="194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값을 가져와서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48513" y="2877957"/>
            <a:ext cx="146226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존재하는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9432" y="4794558"/>
            <a:ext cx="2413056" cy="2340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00" y="3963834"/>
            <a:ext cx="1571625" cy="1895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 flipV="1">
            <a:off x="6392488" y="4911572"/>
            <a:ext cx="2954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745281" y="4766977"/>
            <a:ext cx="224933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4708" y="5742294"/>
            <a:ext cx="3879697" cy="392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5" idx="1"/>
          </p:cNvCxnSpPr>
          <p:nvPr/>
        </p:nvCxnSpPr>
        <p:spPr>
          <a:xfrm flipV="1">
            <a:off x="5464405" y="5935004"/>
            <a:ext cx="358074" cy="3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2479" y="5719560"/>
            <a:ext cx="20579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서버와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연결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63288" y="17442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27865</TotalTime>
  <Words>1199</Words>
  <Application>Microsoft Office PowerPoint</Application>
  <PresentationFormat>와이드스크린</PresentationFormat>
  <Paragraphs>237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HY중고딕</vt:lpstr>
      <vt:lpstr>나눔고딕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126</cp:revision>
  <dcterms:created xsi:type="dcterms:W3CDTF">2022-09-24T02:24:30Z</dcterms:created>
  <dcterms:modified xsi:type="dcterms:W3CDTF">2022-10-15T07:07:11Z</dcterms:modified>
</cp:coreProperties>
</file>