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7" r:id="rId1"/>
  </p:sldMasterIdLst>
  <p:sldIdLst>
    <p:sldId id="256" r:id="rId2"/>
    <p:sldId id="257" r:id="rId3"/>
    <p:sldId id="272" r:id="rId4"/>
    <p:sldId id="273" r:id="rId5"/>
    <p:sldId id="274" r:id="rId6"/>
    <p:sldId id="271" r:id="rId7"/>
    <p:sldId id="270" r:id="rId8"/>
    <p:sldId id="277" r:id="rId9"/>
    <p:sldId id="275" r:id="rId10"/>
    <p:sldId id="276" r:id="rId11"/>
    <p:sldId id="258" r:id="rId12"/>
    <p:sldId id="278" r:id="rId13"/>
    <p:sldId id="280" r:id="rId14"/>
    <p:sldId id="279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8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409" initials="4" lastIdx="2" clrIdx="0">
    <p:extLst>
      <p:ext uri="{19B8F6BF-5375-455C-9EA6-DF929625EA0E}">
        <p15:presenceInfo xmlns:p15="http://schemas.microsoft.com/office/powerpoint/2012/main" userId="40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535"/>
    <a:srgbClr val="000000"/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>
        <p:scale>
          <a:sx n="100" d="100"/>
          <a:sy n="100" d="100"/>
        </p:scale>
        <p:origin x="138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3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878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79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7060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47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32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5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7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9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7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7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2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6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2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8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0" r:id="rId3"/>
    <p:sldLayoutId id="2147484111" r:id="rId4"/>
    <p:sldLayoutId id="2147484112" r:id="rId5"/>
    <p:sldLayoutId id="2147484113" r:id="rId6"/>
    <p:sldLayoutId id="2147484114" r:id="rId7"/>
    <p:sldLayoutId id="2147484115" r:id="rId8"/>
    <p:sldLayoutId id="2147484116" r:id="rId9"/>
    <p:sldLayoutId id="2147484117" r:id="rId10"/>
    <p:sldLayoutId id="2147484118" r:id="rId11"/>
    <p:sldLayoutId id="2147484119" r:id="rId12"/>
    <p:sldLayoutId id="2147484120" r:id="rId13"/>
    <p:sldLayoutId id="2147484121" r:id="rId14"/>
    <p:sldLayoutId id="2147484122" r:id="rId15"/>
    <p:sldLayoutId id="2147484123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JPG"/><Relationship Id="rId4" Type="http://schemas.openxmlformats.org/officeDocument/2006/relationships/image" Target="../media/image5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148" y="269170"/>
            <a:ext cx="4563338" cy="3518372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852" y="256604"/>
            <a:ext cx="4925296" cy="3530938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4" name="TextBox 3"/>
          <p:cNvSpPr txBox="1"/>
          <p:nvPr/>
        </p:nvSpPr>
        <p:spPr>
          <a:xfrm>
            <a:off x="2075583" y="4279922"/>
            <a:ext cx="6582641" cy="923330"/>
          </a:xfrm>
          <a:prstGeom prst="rect">
            <a:avLst/>
          </a:prstGeom>
          <a:solidFill>
            <a:srgbClr val="3535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ln w="12700">
                  <a:noFill/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쇼핑몰 웹 페이지 구현</a:t>
            </a:r>
            <a:endParaRPr lang="ko-KR" altLang="en-US" sz="5400" b="1" dirty="0">
              <a:ln w="12700">
                <a:noFill/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5583" y="5600352"/>
            <a:ext cx="906017" cy="400110"/>
          </a:xfrm>
          <a:prstGeom prst="rect">
            <a:avLst/>
          </a:prstGeom>
          <a:solidFill>
            <a:srgbClr val="353535"/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김동욱</a:t>
            </a:r>
            <a:endParaRPr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454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6211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myBatis</a:t>
            </a:r>
            <a:r>
              <a:rPr lang="en-US" altLang="ko-KR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연동 </a:t>
            </a:r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r>
              <a:rPr lang="ko-KR" altLang="en-US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(mybatis-context.xml)</a:t>
            </a:r>
            <a:endParaRPr lang="ko-KR" altLang="en-US" sz="12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"/>
          <a:stretch/>
        </p:blipFill>
        <p:spPr>
          <a:xfrm>
            <a:off x="1379914" y="2272465"/>
            <a:ext cx="7248698" cy="410861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093" y="2385578"/>
            <a:ext cx="3524250" cy="5905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2416888" y="3330312"/>
            <a:ext cx="2126538" cy="14962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12" idx="3"/>
            <a:endCxn id="3" idx="1"/>
          </p:cNvCxnSpPr>
          <p:nvPr/>
        </p:nvCxnSpPr>
        <p:spPr>
          <a:xfrm flipV="1">
            <a:off x="4543426" y="2680853"/>
            <a:ext cx="912667" cy="7242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3" idx="3"/>
            <a:endCxn id="22" idx="1"/>
          </p:cNvCxnSpPr>
          <p:nvPr/>
        </p:nvCxnSpPr>
        <p:spPr>
          <a:xfrm flipV="1">
            <a:off x="8980343" y="2676697"/>
            <a:ext cx="320821" cy="41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9301164" y="2545892"/>
            <a:ext cx="230063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데이터베이스에 접속하기 위한 파일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57956" y="3929175"/>
            <a:ext cx="2462683" cy="53379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3" idx="2"/>
            <a:endCxn id="23" idx="3"/>
          </p:cNvCxnSpPr>
          <p:nvPr/>
        </p:nvCxnSpPr>
        <p:spPr>
          <a:xfrm flipH="1">
            <a:off x="5120639" y="2976128"/>
            <a:ext cx="2097579" cy="12199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071574" y="3382388"/>
            <a:ext cx="1941557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저장된 값을 가져와서 처리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3748513" y="2877957"/>
            <a:ext cx="1462260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파일이 존재하는 경로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79432" y="4794558"/>
            <a:ext cx="2413056" cy="23402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7400" y="3963834"/>
            <a:ext cx="1571625" cy="189547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33" name="직선 화살표 연결선 32"/>
          <p:cNvCxnSpPr>
            <a:stCxn id="31" idx="3"/>
            <a:endCxn id="32" idx="1"/>
          </p:cNvCxnSpPr>
          <p:nvPr/>
        </p:nvCxnSpPr>
        <p:spPr>
          <a:xfrm flipV="1">
            <a:off x="6392488" y="4911572"/>
            <a:ext cx="295491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745281" y="4766977"/>
            <a:ext cx="2249335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파일과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config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파일의 경로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584708" y="5742294"/>
            <a:ext cx="3879697" cy="39249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>
            <a:stCxn id="43" idx="3"/>
            <a:endCxn id="45" idx="1"/>
          </p:cNvCxnSpPr>
          <p:nvPr/>
        </p:nvCxnSpPr>
        <p:spPr>
          <a:xfrm flipV="1">
            <a:off x="5464405" y="5935004"/>
            <a:ext cx="358074" cy="35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5822479" y="5719560"/>
            <a:ext cx="2057988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sqlSessionFactory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객체를 통해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서버와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myBatis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연결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1363288" y="1744211"/>
            <a:ext cx="2363170" cy="3204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myBatis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연동하여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문을 처리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646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608" y="1470913"/>
            <a:ext cx="3951608" cy="323313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1609648" y="652588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2" y="1543050"/>
            <a:ext cx="1914525" cy="36195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9" name="직선 화살표 연결선 8"/>
          <p:cNvCxnSpPr>
            <a:stCxn id="12" idx="3"/>
            <a:endCxn id="11" idx="2"/>
          </p:cNvCxnSpPr>
          <p:nvPr/>
        </p:nvCxnSpPr>
        <p:spPr>
          <a:xfrm flipV="1">
            <a:off x="2476500" y="2081841"/>
            <a:ext cx="474198" cy="3976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758558" y="1650954"/>
            <a:ext cx="2384279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메인페이지에 표시할 상품을 조회하는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문에 대한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74382" y="2381250"/>
            <a:ext cx="802118" cy="19639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608" y="4962495"/>
            <a:ext cx="3806532" cy="140240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20" name="직선 화살표 연결선 19"/>
          <p:cNvCxnSpPr>
            <a:stCxn id="22" idx="3"/>
            <a:endCxn id="21" idx="1"/>
          </p:cNvCxnSpPr>
          <p:nvPr/>
        </p:nvCxnSpPr>
        <p:spPr>
          <a:xfrm flipV="1">
            <a:off x="8348663" y="2761889"/>
            <a:ext cx="458677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8807340" y="2631084"/>
            <a:ext cx="2222610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정보를 저장 하는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resultMap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36657" y="1651867"/>
            <a:ext cx="3712006" cy="22200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stCxn id="34" idx="3"/>
            <a:endCxn id="33" idx="1"/>
          </p:cNvCxnSpPr>
          <p:nvPr/>
        </p:nvCxnSpPr>
        <p:spPr>
          <a:xfrm>
            <a:off x="7178675" y="4321669"/>
            <a:ext cx="375505" cy="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554180" y="4191308"/>
            <a:ext cx="2620598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이미지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정보를 저장 하는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resultMap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36657" y="3959224"/>
            <a:ext cx="2542018" cy="72488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43" idx="3"/>
          </p:cNvCxnSpPr>
          <p:nvPr/>
        </p:nvCxnSpPr>
        <p:spPr>
          <a:xfrm flipV="1">
            <a:off x="6403181" y="5879458"/>
            <a:ext cx="423290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826640" y="5669867"/>
            <a:ext cx="2711540" cy="6001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goods_status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조건 값으로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신상품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’, ‘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베스트셀러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’, ‘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스테디셀러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전달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각각의 상품을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개까지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37949" y="5815316"/>
            <a:ext cx="1365232" cy="1282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332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56173" y="1714550"/>
            <a:ext cx="4137671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페이지에도 상품 정보가 표시 되므로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goods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패키지 기능 사용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13" y="2263140"/>
            <a:ext cx="2219325" cy="241935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39" name="직사각형 38"/>
          <p:cNvSpPr/>
          <p:nvPr/>
        </p:nvSpPr>
        <p:spPr>
          <a:xfrm>
            <a:off x="1671336" y="4463238"/>
            <a:ext cx="1269507" cy="19639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4111163" y="2252993"/>
            <a:ext cx="6972300" cy="2869819"/>
            <a:chOff x="4160520" y="2044065"/>
            <a:chExt cx="6972300" cy="2869819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3"/>
            <a:srcRect l="604" r="1141" b="1215"/>
            <a:stretch/>
          </p:blipFill>
          <p:spPr>
            <a:xfrm>
              <a:off x="4160520" y="2044065"/>
              <a:ext cx="6972300" cy="2869819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47" name="직사각형 46"/>
            <p:cNvSpPr/>
            <p:nvPr/>
          </p:nvSpPr>
          <p:spPr>
            <a:xfrm>
              <a:off x="4533900" y="4052888"/>
              <a:ext cx="4190999" cy="4572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24724" y="4006946"/>
              <a:ext cx="205753" cy="24198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①</a:t>
              </a:r>
              <a:endParaRPr lang="ko-KR" altLang="en-US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524724" y="4155670"/>
              <a:ext cx="205753" cy="24198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②</a:t>
              </a:r>
              <a:endParaRPr lang="ko-KR" altLang="en-US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524724" y="4304394"/>
              <a:ext cx="205753" cy="24198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③</a:t>
              </a:r>
              <a:endParaRPr lang="ko-KR" altLang="en-US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42" name="직선 화살표 연결선 41"/>
          <p:cNvCxnSpPr>
            <a:stCxn id="39" idx="3"/>
            <a:endCxn id="31" idx="1"/>
          </p:cNvCxnSpPr>
          <p:nvPr/>
        </p:nvCxnSpPr>
        <p:spPr>
          <a:xfrm flipV="1">
            <a:off x="2940843" y="3687903"/>
            <a:ext cx="1170320" cy="8735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802410" y="2005876"/>
            <a:ext cx="3411978" cy="6001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먼저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 컨트롤러인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MainCnotroller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클래스에서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브라우저 요청 시 베스트셀러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신간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스테디셀러를 조회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 후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전달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C67CCD-1363-4AC9-84E4-19A633E6E0CC}"/>
              </a:ext>
            </a:extLst>
          </p:cNvPr>
          <p:cNvSpPr txBox="1"/>
          <p:nvPr/>
        </p:nvSpPr>
        <p:spPr>
          <a:xfrm>
            <a:off x="4351193" y="5421884"/>
            <a:ext cx="4464488" cy="6001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side_menu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값에 따라 화면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왼쪽에 표시되는 메뉴 창을 다르게 설정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② 베스트셀러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신간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스테디셀러 정보를 조회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Map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③ 메인 페이지로 상품 정보전달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6" name="직선 화살표 연결선 55"/>
          <p:cNvCxnSpPr>
            <a:stCxn id="55" idx="0"/>
            <a:endCxn id="47" idx="2"/>
          </p:cNvCxnSpPr>
          <p:nvPr/>
        </p:nvCxnSpPr>
        <p:spPr>
          <a:xfrm flipH="1" flipV="1">
            <a:off x="6580043" y="4719016"/>
            <a:ext cx="3394" cy="702868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41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56173" y="1813610"/>
            <a:ext cx="4137671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페이지에도 상품 정보가 표시 되므로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goods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패키지 기능 사용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13" y="2362200"/>
            <a:ext cx="2219325" cy="241935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39" name="직사각형 38"/>
          <p:cNvSpPr/>
          <p:nvPr/>
        </p:nvSpPr>
        <p:spPr>
          <a:xfrm>
            <a:off x="1671336" y="3707815"/>
            <a:ext cx="1414764" cy="19639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39" idx="3"/>
            <a:endCxn id="2" idx="1"/>
          </p:cNvCxnSpPr>
          <p:nvPr/>
        </p:nvCxnSpPr>
        <p:spPr>
          <a:xfrm>
            <a:off x="3086100" y="3806011"/>
            <a:ext cx="1048526" cy="2254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18" b="29733"/>
          <a:stretch/>
        </p:blipFill>
        <p:spPr>
          <a:xfrm>
            <a:off x="4134626" y="2362199"/>
            <a:ext cx="4879833" cy="333861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23" name="직선 화살표 연결선 22"/>
          <p:cNvCxnSpPr>
            <a:endCxn id="24" idx="1"/>
          </p:cNvCxnSpPr>
          <p:nvPr/>
        </p:nvCxnSpPr>
        <p:spPr>
          <a:xfrm>
            <a:off x="7604760" y="4366260"/>
            <a:ext cx="410356" cy="4349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8015116" y="4585793"/>
            <a:ext cx="3011024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bestseller,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newbook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steadyseller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조건으로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각각 도서 정보 조회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HashMap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 후 반환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78304" y="3345370"/>
            <a:ext cx="3834176" cy="10208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482370" y="2234476"/>
            <a:ext cx="2416010" cy="6001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문의 조건으로 전달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각각의 도서 정보를 조회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HashMap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 후 컨트롤러로 반환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233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1825682"/>
            <a:ext cx="2109095" cy="398734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9" name="직선 화살표 연결선 8"/>
          <p:cNvCxnSpPr>
            <a:stCxn id="12" idx="3"/>
            <a:endCxn id="11" idx="2"/>
          </p:cNvCxnSpPr>
          <p:nvPr/>
        </p:nvCxnSpPr>
        <p:spPr>
          <a:xfrm flipV="1">
            <a:off x="2847975" y="4549465"/>
            <a:ext cx="331854" cy="3872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2150635" y="4287855"/>
            <a:ext cx="2058387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메인페이지를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나타낼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tiles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08578" y="4831522"/>
            <a:ext cx="1139397" cy="2103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endCxn id="21" idx="0"/>
          </p:cNvCxnSpPr>
          <p:nvPr/>
        </p:nvCxnSpPr>
        <p:spPr>
          <a:xfrm>
            <a:off x="5529263" y="5165245"/>
            <a:ext cx="4974" cy="3454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4439074" y="5510671"/>
            <a:ext cx="2190326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쇼핑몰 메인 페이지 레이아웃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2" name="직선 화살표 연결선 31"/>
          <p:cNvCxnSpPr>
            <a:endCxn id="33" idx="0"/>
          </p:cNvCxnSpPr>
          <p:nvPr/>
        </p:nvCxnSpPr>
        <p:spPr>
          <a:xfrm>
            <a:off x="5319713" y="3171825"/>
            <a:ext cx="472" cy="3343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4439074" y="3506221"/>
            <a:ext cx="176222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쇼핑몰 기본 레이아웃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64669" r="14051"/>
          <a:stretch/>
        </p:blipFill>
        <p:spPr>
          <a:xfrm>
            <a:off x="4447387" y="4349410"/>
            <a:ext cx="5018419" cy="77066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rcRect b="40577"/>
          <a:stretch/>
        </p:blipFill>
        <p:spPr>
          <a:xfrm>
            <a:off x="4447387" y="1839558"/>
            <a:ext cx="5838825" cy="129615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85612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50"/>
          <a:stretch/>
        </p:blipFill>
        <p:spPr>
          <a:xfrm>
            <a:off x="814872" y="2484700"/>
            <a:ext cx="2162175" cy="203631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02"/>
          <a:stretch/>
        </p:blipFill>
        <p:spPr>
          <a:xfrm>
            <a:off x="3195751" y="2484700"/>
            <a:ext cx="2162175" cy="173558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720FFE-C359-4BBC-8671-5A9D15B30324}"/>
              </a:ext>
            </a:extLst>
          </p:cNvPr>
          <p:cNvSpPr/>
          <p:nvPr/>
        </p:nvSpPr>
        <p:spPr>
          <a:xfrm>
            <a:off x="808655" y="1772698"/>
            <a:ext cx="2048845" cy="57606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/main/resources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3434979" y="5778808"/>
            <a:ext cx="1096344" cy="6001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</a:p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modelConfig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720FFE-C359-4BBC-8671-5A9D15B30324}"/>
              </a:ext>
            </a:extLst>
          </p:cNvPr>
          <p:cNvSpPr/>
          <p:nvPr/>
        </p:nvSpPr>
        <p:spPr>
          <a:xfrm>
            <a:off x="5837855" y="1772698"/>
            <a:ext cx="1848819" cy="57606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/main/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webapp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17"/>
          <a:stretch/>
        </p:blipFill>
        <p:spPr>
          <a:xfrm>
            <a:off x="5837856" y="2747963"/>
            <a:ext cx="2743200" cy="207168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59" b="1"/>
          <a:stretch/>
        </p:blipFill>
        <p:spPr>
          <a:xfrm>
            <a:off x="8820150" y="2380613"/>
            <a:ext cx="2743200" cy="245268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5815835" y="5135341"/>
            <a:ext cx="2765221" cy="35405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WEB-INF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 웹 애플리케이션 리소스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09648" y="652588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구성 요소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3195751" y="5135341"/>
            <a:ext cx="787400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Tiles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800188" y="4656950"/>
            <a:ext cx="1465262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구성에 필요한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25" b="46150"/>
          <a:stretch/>
        </p:blipFill>
        <p:spPr>
          <a:xfrm>
            <a:off x="814872" y="5230103"/>
            <a:ext cx="2162175" cy="33369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52659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609648" y="652588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구현</a:t>
            </a:r>
            <a:r>
              <a:rPr lang="ko-KR" altLang="en-US" sz="2400" b="1" dirty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(tiles)</a:t>
            </a:r>
            <a:endParaRPr lang="ko-KR" altLang="en-US" sz="24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371" y="1840900"/>
            <a:ext cx="1853228" cy="202482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F2F55D-D388-468B-8BA7-5FC72820D840}"/>
              </a:ext>
            </a:extLst>
          </p:cNvPr>
          <p:cNvSpPr txBox="1"/>
          <p:nvPr/>
        </p:nvSpPr>
        <p:spPr>
          <a:xfrm>
            <a:off x="1368220" y="1462615"/>
            <a:ext cx="2417650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레이아웃을 정하는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위치를 지정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96" y="4871258"/>
            <a:ext cx="1221132" cy="171641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77745" y="4311447"/>
            <a:ext cx="2752677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iles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_*.xml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지정한 위치에 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위치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 요청 시 해당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내용이 표시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"/>
          <a:stretch/>
        </p:blipFill>
        <p:spPr>
          <a:xfrm>
            <a:off x="4486751" y="2406199"/>
            <a:ext cx="7186872" cy="35242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8" name="직선 화살표 연결선 7"/>
          <p:cNvCxnSpPr/>
          <p:nvPr/>
        </p:nvCxnSpPr>
        <p:spPr>
          <a:xfrm flipH="1">
            <a:off x="2130425" y="3956858"/>
            <a:ext cx="577" cy="2627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83BC1C-A564-45E4-98E0-9B9831B68E24}"/>
              </a:ext>
            </a:extLst>
          </p:cNvPr>
          <p:cNvSpPr txBox="1"/>
          <p:nvPr/>
        </p:nvSpPr>
        <p:spPr>
          <a:xfrm>
            <a:off x="4467701" y="1458629"/>
            <a:ext cx="4310795" cy="6001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*ControllerImpl.java</a:t>
            </a:r>
          </a:p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브라우저에서 매핑 된 주소로 요청 시 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ModelAndView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객체에 설정 된 뷰 이름을 </a:t>
            </a:r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tilesViewResolver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반환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991100" y="4116889"/>
            <a:ext cx="3952875" cy="59798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1" idx="2"/>
            <a:endCxn id="10" idx="0"/>
          </p:cNvCxnSpPr>
          <p:nvPr/>
        </p:nvCxnSpPr>
        <p:spPr>
          <a:xfrm>
            <a:off x="6623099" y="2058793"/>
            <a:ext cx="344439" cy="2058096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20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3398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구현</a:t>
            </a:r>
            <a:r>
              <a:rPr lang="ko-KR" altLang="en-US" sz="24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(tiles)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648" y="1456126"/>
            <a:ext cx="7434263" cy="493038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2028825" y="2828925"/>
            <a:ext cx="6467475" cy="143827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C67CCD-1363-4AC9-84E4-19A633E6E0CC}"/>
              </a:ext>
            </a:extLst>
          </p:cNvPr>
          <p:cNvSpPr txBox="1"/>
          <p:nvPr/>
        </p:nvSpPr>
        <p:spPr>
          <a:xfrm>
            <a:off x="2028825" y="1839248"/>
            <a:ext cx="5394425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servlet-context.xml</a:t>
            </a:r>
          </a:p>
          <a:p>
            <a:pPr algn="ctr"/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tilesViewResolver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 해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반환 된 뷰 이름의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JSP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화면에 표시</a:t>
            </a:r>
          </a:p>
        </p:txBody>
      </p:sp>
      <p:cxnSp>
        <p:nvCxnSpPr>
          <p:cNvPr id="20" name="직선 화살표 연결선 19"/>
          <p:cNvCxnSpPr>
            <a:stCxn id="16" idx="2"/>
            <a:endCxn id="15" idx="0"/>
          </p:cNvCxnSpPr>
          <p:nvPr/>
        </p:nvCxnSpPr>
        <p:spPr>
          <a:xfrm>
            <a:off x="4726038" y="2270135"/>
            <a:ext cx="536525" cy="55879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353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389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구현</a:t>
            </a:r>
            <a:r>
              <a:rPr lang="ko-KR" altLang="en-US" sz="24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(mapper)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913"/>
          <a:stretch/>
        </p:blipFill>
        <p:spPr>
          <a:xfrm>
            <a:off x="1385887" y="1881188"/>
            <a:ext cx="1819275" cy="170973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F2F55D-D388-468B-8BA7-5FC72820D840}"/>
              </a:ext>
            </a:extLst>
          </p:cNvPr>
          <p:cNvSpPr txBox="1"/>
          <p:nvPr/>
        </p:nvSpPr>
        <p:spPr>
          <a:xfrm>
            <a:off x="1366837" y="1459248"/>
            <a:ext cx="186301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문에 대한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1"/>
          <a:stretch/>
        </p:blipFill>
        <p:spPr>
          <a:xfrm>
            <a:off x="3558258" y="1459248"/>
            <a:ext cx="5557838" cy="497982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838575" y="2419350"/>
            <a:ext cx="5086350" cy="399573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>
            <a:off x="8924925" y="4417219"/>
            <a:ext cx="706192" cy="11991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31117" y="4213766"/>
            <a:ext cx="1329210" cy="43088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ResultMap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상품의 정보를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418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389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구현</a:t>
            </a:r>
            <a:r>
              <a:rPr lang="ko-KR" altLang="en-US" sz="24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(mapper)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913"/>
          <a:stretch/>
        </p:blipFill>
        <p:spPr>
          <a:xfrm>
            <a:off x="1385887" y="1881188"/>
            <a:ext cx="1819275" cy="170973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F2F55D-D388-468B-8BA7-5FC72820D840}"/>
              </a:ext>
            </a:extLst>
          </p:cNvPr>
          <p:cNvSpPr txBox="1"/>
          <p:nvPr/>
        </p:nvSpPr>
        <p:spPr>
          <a:xfrm>
            <a:off x="1366837" y="1459248"/>
            <a:ext cx="186301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문에 대한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867149" y="1459247"/>
            <a:ext cx="5191125" cy="5141577"/>
            <a:chOff x="3867150" y="1459248"/>
            <a:chExt cx="4800600" cy="488440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5"/>
            <a:stretch/>
          </p:blipFill>
          <p:spPr>
            <a:xfrm>
              <a:off x="3867150" y="1459248"/>
              <a:ext cx="4800600" cy="400527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085"/>
            <a:stretch/>
          </p:blipFill>
          <p:spPr>
            <a:xfrm>
              <a:off x="3867150" y="5464521"/>
              <a:ext cx="4800600" cy="879129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" name="직사각형 11"/>
          <p:cNvSpPr/>
          <p:nvPr/>
        </p:nvSpPr>
        <p:spPr>
          <a:xfrm>
            <a:off x="3867150" y="1459248"/>
            <a:ext cx="5191125" cy="5141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91000" y="1720858"/>
            <a:ext cx="4705350" cy="483472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4" idx="3"/>
          </p:cNvCxnSpPr>
          <p:nvPr/>
        </p:nvCxnSpPr>
        <p:spPr>
          <a:xfrm>
            <a:off x="8896350" y="4138220"/>
            <a:ext cx="790575" cy="198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695575" y="3838137"/>
            <a:ext cx="1625766" cy="76944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ResultMap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#{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지정 값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}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조건 값으로 하는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각각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24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0800" y="404398"/>
            <a:ext cx="6125395" cy="989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 및 관련 파일</a:t>
            </a:r>
            <a:endParaRPr lang="en-US" altLang="ko-KR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7612" y="1425497"/>
            <a:ext cx="7023138" cy="4963988"/>
          </a:xfrm>
          <a:prstGeom prst="rect">
            <a:avLst/>
          </a:prstGeom>
          <a:noFill/>
        </p:spPr>
        <p:txBody>
          <a:bodyPr wrap="square" bIns="46800" rtlCol="0">
            <a:spAutoFit/>
          </a:bodyPr>
          <a:lstStyle/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◆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구성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요소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 페이지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(tiles / mapper)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 메인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메인 페이지 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빠른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 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◆ 회원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소스 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 가입 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◆ 상품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(Ajax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자동 완성 기능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장바구니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장바구니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조회 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장바구니 추가 소스 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주문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▶ 상품 주문 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마이 페이지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주문내역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조회 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428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4990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소스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00187"/>
            <a:ext cx="7429500" cy="38195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grpSp>
        <p:nvGrpSpPr>
          <p:cNvPr id="23" name="그룹 22"/>
          <p:cNvGrpSpPr/>
          <p:nvPr/>
        </p:nvGrpSpPr>
        <p:grpSpPr>
          <a:xfrm>
            <a:off x="6436704" y="1766887"/>
            <a:ext cx="5372100" cy="2486025"/>
            <a:chOff x="6562725" y="4076699"/>
            <a:chExt cx="5372100" cy="24860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2725" y="4076699"/>
              <a:ext cx="5372100" cy="2486025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6810375" y="4495800"/>
              <a:ext cx="1819275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6578462" y="1567433"/>
            <a:ext cx="2031057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GoodsServiceImpl.java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4525" y="2705100"/>
            <a:ext cx="2343150" cy="304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5" idx="1"/>
            <a:endCxn id="16" idx="3"/>
          </p:cNvCxnSpPr>
          <p:nvPr/>
        </p:nvCxnSpPr>
        <p:spPr>
          <a:xfrm flipH="1">
            <a:off x="4257675" y="1748408"/>
            <a:ext cx="2320787" cy="110909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11606" y="1319367"/>
            <a:ext cx="2892138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@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Autowired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 빈 주입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363" y="4555330"/>
            <a:ext cx="3352800" cy="162877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8" name="직사각형 27"/>
          <p:cNvSpPr/>
          <p:nvPr/>
        </p:nvSpPr>
        <p:spPr>
          <a:xfrm>
            <a:off x="8715375" y="4867275"/>
            <a:ext cx="2143125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9730155" y="4374355"/>
            <a:ext cx="1957020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GoodsDAOImpl.java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화살표 연결선 29"/>
          <p:cNvCxnSpPr>
            <a:stCxn id="29" idx="1"/>
          </p:cNvCxnSpPr>
          <p:nvPr/>
        </p:nvCxnSpPr>
        <p:spPr>
          <a:xfrm flipH="1" flipV="1">
            <a:off x="7600951" y="2490788"/>
            <a:ext cx="2129204" cy="206454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072B273-3C3D-4705-971E-C3E5EF52E01B}"/>
              </a:ext>
            </a:extLst>
          </p:cNvPr>
          <p:cNvSpPr/>
          <p:nvPr/>
        </p:nvSpPr>
        <p:spPr>
          <a:xfrm>
            <a:off x="1371600" y="5644368"/>
            <a:ext cx="3957936" cy="88025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side_menu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값에 따라 메뉴 항목을 다르게 하는 속성 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setting</a:t>
            </a: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en-US" altLang="ko-KR" sz="11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side.jsp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setting 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된 속성 화면에 구현</a:t>
            </a:r>
            <a:endParaRPr lang="en-US" altLang="ko-KR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브라우저에서 요청 한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 조회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하고 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endParaRPr lang="en-US" altLang="ko-KR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ModelAndView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 해 메인 페이지로 상품 정보를 전달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178992" y="4138611"/>
            <a:ext cx="4116723" cy="7286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>
            <a:off x="5876925" y="4867274"/>
            <a:ext cx="0" cy="1217222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34" idx="3"/>
          </p:cNvCxnSpPr>
          <p:nvPr/>
        </p:nvCxnSpPr>
        <p:spPr>
          <a:xfrm flipH="1">
            <a:off x="5329536" y="6084496"/>
            <a:ext cx="547390" cy="1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663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5654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실행 화면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41" y="1524000"/>
            <a:ext cx="6891118" cy="48958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4" b="2756"/>
          <a:stretch/>
        </p:blipFill>
        <p:spPr>
          <a:xfrm>
            <a:off x="1385887" y="1866899"/>
            <a:ext cx="1764507" cy="249354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886" y="4898780"/>
            <a:ext cx="1764000" cy="153582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DF03BC5-DD7B-457D-9EE7-7A387FFDEECC}"/>
              </a:ext>
            </a:extLst>
          </p:cNvPr>
          <p:cNvSpPr txBox="1"/>
          <p:nvPr/>
        </p:nvSpPr>
        <p:spPr>
          <a:xfrm>
            <a:off x="1371598" y="4554615"/>
            <a:ext cx="1789200" cy="2616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lIns="72000" rtlCol="0">
            <a:spAutoFit/>
          </a:bodyPr>
          <a:lstStyle/>
          <a:p>
            <a:r>
              <a:rPr lang="en-US" altLang="ko-KR" sz="1100" b="1" spc="-6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side_menu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==‘</a:t>
            </a:r>
            <a:r>
              <a:rPr lang="en-US" altLang="ko-KR" sz="1100" b="1" spc="-6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admin_mode</a:t>
            </a:r>
            <a:r>
              <a:rPr lang="en-US" altLang="ko-KR" sz="1100" b="1" spc="-6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lang="ko-KR" altLang="en-US" sz="1100" b="1" spc="-6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FC14FE-F1C3-40B7-A2D8-589F2FD7B3D4}"/>
              </a:ext>
            </a:extLst>
          </p:cNvPr>
          <p:cNvSpPr txBox="1"/>
          <p:nvPr/>
        </p:nvSpPr>
        <p:spPr>
          <a:xfrm>
            <a:off x="3401411" y="1614846"/>
            <a:ext cx="1542410" cy="2616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외 사용자 메뉴 표시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F03BC5-DD7B-457D-9EE7-7A387FFDEECC}"/>
              </a:ext>
            </a:extLst>
          </p:cNvPr>
          <p:cNvSpPr txBox="1"/>
          <p:nvPr/>
        </p:nvSpPr>
        <p:spPr>
          <a:xfrm>
            <a:off x="1371598" y="1493094"/>
            <a:ext cx="1789200" cy="2616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side_menu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==‘</a:t>
            </a:r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my_page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03800" y="2201333"/>
            <a:ext cx="1210733" cy="2413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27" idx="2"/>
          </p:cNvCxnSpPr>
          <p:nvPr/>
        </p:nvCxnSpPr>
        <p:spPr>
          <a:xfrm>
            <a:off x="4172616" y="1876456"/>
            <a:ext cx="831184" cy="1531377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208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461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400" dirty="0" err="1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빠른메뉴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소스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142" y="1454679"/>
            <a:ext cx="7334250" cy="178117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685925" y="2609850"/>
            <a:ext cx="3326342" cy="304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0" y="2345266"/>
            <a:ext cx="5619750" cy="39719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8001000" y="2409825"/>
            <a:ext cx="3462338" cy="1619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6" idx="3"/>
          </p:cNvCxnSpPr>
          <p:nvPr/>
        </p:nvCxnSpPr>
        <p:spPr>
          <a:xfrm flipV="1">
            <a:off x="5012267" y="2490787"/>
            <a:ext cx="2988733" cy="2714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142" y="4269846"/>
            <a:ext cx="5191125" cy="12382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32" name="직사각형 31"/>
          <p:cNvSpPr/>
          <p:nvPr/>
        </p:nvSpPr>
        <p:spPr>
          <a:xfrm>
            <a:off x="1609647" y="4564590"/>
            <a:ext cx="4857827" cy="59796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endCxn id="6" idx="2"/>
          </p:cNvCxnSpPr>
          <p:nvPr/>
        </p:nvCxnSpPr>
        <p:spPr>
          <a:xfrm flipH="1" flipV="1">
            <a:off x="3349096" y="2914650"/>
            <a:ext cx="689464" cy="16499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996812" y="4057119"/>
            <a:ext cx="2031057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GoodsServiceImpl.java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526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5654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실행 화면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147" y="2307821"/>
            <a:ext cx="7781925" cy="41719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0" t="2489" r="7447" b="2898"/>
          <a:stretch/>
        </p:blipFill>
        <p:spPr>
          <a:xfrm>
            <a:off x="1371601" y="1500447"/>
            <a:ext cx="897774" cy="192855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4" t="3041" r="6633" b="3367"/>
          <a:stretch/>
        </p:blipFill>
        <p:spPr>
          <a:xfrm>
            <a:off x="1371601" y="3894512"/>
            <a:ext cx="897774" cy="258525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38" y="1655067"/>
            <a:ext cx="5038725" cy="19145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13" name="직선 화살표 연결선 12"/>
          <p:cNvCxnSpPr>
            <a:stCxn id="5" idx="3"/>
          </p:cNvCxnSpPr>
          <p:nvPr/>
        </p:nvCxnSpPr>
        <p:spPr>
          <a:xfrm>
            <a:off x="2269375" y="2464724"/>
            <a:ext cx="562418" cy="10662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7" idx="3"/>
          </p:cNvCxnSpPr>
          <p:nvPr/>
        </p:nvCxnSpPr>
        <p:spPr>
          <a:xfrm flipH="1">
            <a:off x="2269375" y="3792561"/>
            <a:ext cx="562418" cy="13945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2366531" y="3530951"/>
            <a:ext cx="930063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조회 후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2747971" y="4498163"/>
            <a:ext cx="750992" cy="6483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738255" y="4588625"/>
            <a:ext cx="5286894" cy="3325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4471565" y="4327015"/>
            <a:ext cx="2871300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조회 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hidden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태그에 상품정보를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7800109" y="3569592"/>
            <a:ext cx="0" cy="9850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957745" y="3400146"/>
            <a:ext cx="2964274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hidden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태그에 저장한 상품정보를 가져와 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2599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389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회원 기능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로그인 소스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824" y="1604789"/>
            <a:ext cx="6629400" cy="37814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673195" y="2335876"/>
            <a:ext cx="2789266" cy="14962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10369" t="20716"/>
          <a:stretch/>
        </p:blipFill>
        <p:spPr>
          <a:xfrm>
            <a:off x="5857094" y="1716630"/>
            <a:ext cx="5088246" cy="123849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12" name="직선 화살표 연결선 11"/>
          <p:cNvCxnSpPr>
            <a:stCxn id="8" idx="0"/>
            <a:endCxn id="23" idx="2"/>
          </p:cNvCxnSpPr>
          <p:nvPr/>
        </p:nvCxnSpPr>
        <p:spPr>
          <a:xfrm flipV="1">
            <a:off x="3067828" y="2099310"/>
            <a:ext cx="236092" cy="2365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2137574" y="1837700"/>
            <a:ext cx="233269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아이디와 비밀번호를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4832495" y="2081385"/>
            <a:ext cx="718191" cy="5089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616357" y="2739677"/>
            <a:ext cx="3142207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저장된 아이디와 비밀번호를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Member.xml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내부에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문으로 전달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25738" y="2056446"/>
            <a:ext cx="2161309" cy="46767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stCxn id="27" idx="3"/>
            <a:endCxn id="31" idx="0"/>
          </p:cNvCxnSpPr>
          <p:nvPr/>
        </p:nvCxnSpPr>
        <p:spPr>
          <a:xfrm>
            <a:off x="8587047" y="2290286"/>
            <a:ext cx="600414" cy="4493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375" y="2043112"/>
            <a:ext cx="46672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71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3919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쇼핑몰 페이지 구성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1373159" y="1880329"/>
            <a:ext cx="2352752" cy="36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쇼핑몰에 구현되는 주요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3993178" y="1980669"/>
            <a:ext cx="3578224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대다수의 쇼핑몰에서 기본적으로 사용하는 기능들을 구현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917905"/>
              </p:ext>
            </p:extLst>
          </p:nvPr>
        </p:nvGraphicFramePr>
        <p:xfrm>
          <a:off x="1373159" y="2676464"/>
          <a:ext cx="378460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3401">
                  <a:extLst>
                    <a:ext uri="{9D8B030D-6E8A-4147-A177-3AD203B41FA5}">
                      <a16:colId xmlns:a16="http://schemas.microsoft.com/office/drawing/2014/main" val="347759392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7250131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페이지</a:t>
                      </a:r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페이지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6293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빠른 메뉴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87546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기능</a:t>
                      </a:r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0578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03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기능</a:t>
                      </a:r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검색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89003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 기능</a:t>
                      </a:r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 상품 조회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9330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 상품 추가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5722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 상품 수정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5114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 상품 삭제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10859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528695"/>
              </p:ext>
            </p:extLst>
          </p:nvPr>
        </p:nvGraphicFramePr>
        <p:xfrm>
          <a:off x="5471027" y="2668994"/>
          <a:ext cx="3784601" cy="33375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3401">
                  <a:extLst>
                    <a:ext uri="{9D8B030D-6E8A-4147-A177-3AD203B41FA5}">
                      <a16:colId xmlns:a16="http://schemas.microsoft.com/office/drawing/2014/main" val="347759392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72501316"/>
                    </a:ext>
                  </a:extLst>
                </a:gridCol>
              </a:tblGrid>
              <a:tr h="47679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기능</a:t>
                      </a:r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주문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629364"/>
                  </a:ext>
                </a:extLst>
              </a:tr>
              <a:tr h="4767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상품 조회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875467"/>
                  </a:ext>
                </a:extLst>
              </a:tr>
              <a:tr h="4767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수정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057815"/>
                  </a:ext>
                </a:extLst>
              </a:tr>
              <a:tr h="4767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취소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039571"/>
                  </a:ext>
                </a:extLst>
              </a:tr>
              <a:tr h="47679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 페이지</a:t>
                      </a:r>
                      <a:endParaRPr lang="en-US" altLang="ko-KR" sz="18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내역 조회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890030"/>
                  </a:ext>
                </a:extLst>
              </a:tr>
              <a:tr h="4767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정보 수정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933023"/>
                  </a:ext>
                </a:extLst>
              </a:tr>
              <a:tr h="4767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탈퇴</a:t>
                      </a:r>
                      <a:endParaRPr lang="en-US" altLang="ko-KR" sz="12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572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091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5222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쇼핑몰 데이터베이스 구조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1333154" y="1703849"/>
            <a:ext cx="1860492" cy="36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쇼핑몰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ERD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위치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219" y="2233989"/>
            <a:ext cx="2266950" cy="26098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230148" y="3443317"/>
            <a:ext cx="1283495" cy="174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"/>
          <a:stretch/>
        </p:blipFill>
        <p:spPr>
          <a:xfrm>
            <a:off x="5185727" y="2563513"/>
            <a:ext cx="1554204" cy="269472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933" y="5740430"/>
            <a:ext cx="1441992" cy="69013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" b="667"/>
          <a:stretch/>
        </p:blipFill>
        <p:spPr>
          <a:xfrm>
            <a:off x="9376739" y="3019387"/>
            <a:ext cx="1958186" cy="223884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120" y="5740430"/>
            <a:ext cx="1464430" cy="68452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902" y="2233989"/>
            <a:ext cx="1688866" cy="302424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13" name="직선 연결선 12"/>
          <p:cNvCxnSpPr/>
          <p:nvPr/>
        </p:nvCxnSpPr>
        <p:spPr>
          <a:xfrm flipV="1">
            <a:off x="6764592" y="3618723"/>
            <a:ext cx="427692" cy="41036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932978" y="3599673"/>
            <a:ext cx="419100" cy="32861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 flipV="1">
            <a:off x="6739931" y="5258235"/>
            <a:ext cx="586189" cy="4750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8790550" y="5265350"/>
            <a:ext cx="586189" cy="4676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10566304" y="5282147"/>
            <a:ext cx="0" cy="4296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오른쪽 화살표 36"/>
          <p:cNvSpPr/>
          <p:nvPr/>
        </p:nvSpPr>
        <p:spPr>
          <a:xfrm>
            <a:off x="4075575" y="3291840"/>
            <a:ext cx="704243" cy="326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5172533" y="1703849"/>
            <a:ext cx="2516740" cy="36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쇼핑몰 전체 데이터베이스 구조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32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4354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쇼핑몰 프로젝트 구조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360"/>
          <a:stretch/>
        </p:blipFill>
        <p:spPr>
          <a:xfrm>
            <a:off x="7013802" y="2285397"/>
            <a:ext cx="1763792" cy="562963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82"/>
          <a:stretch/>
        </p:blipFill>
        <p:spPr>
          <a:xfrm>
            <a:off x="1351083" y="2293710"/>
            <a:ext cx="2458134" cy="2729632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53"/>
          <a:stretch/>
        </p:blipFill>
        <p:spPr>
          <a:xfrm>
            <a:off x="4022197" y="2293710"/>
            <a:ext cx="2458134" cy="2451024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34457" y="1794566"/>
            <a:ext cx="1536959" cy="307777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소스 패키지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997176" y="1794566"/>
            <a:ext cx="1701107" cy="307777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myBatis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tiles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90" b="40474"/>
          <a:stretch/>
        </p:blipFill>
        <p:spPr>
          <a:xfrm>
            <a:off x="7013802" y="5244917"/>
            <a:ext cx="1763792" cy="573579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t="59153" b="12277"/>
          <a:stretch/>
        </p:blipFill>
        <p:spPr>
          <a:xfrm>
            <a:off x="7013594" y="3519222"/>
            <a:ext cx="1764000" cy="1047403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997176" y="4744734"/>
            <a:ext cx="2924198" cy="307777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스타일시트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제이쿼리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997176" y="3031414"/>
            <a:ext cx="452368" cy="307777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3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5720FFE-C359-4BBC-8671-5A9D15B30324}"/>
              </a:ext>
            </a:extLst>
          </p:cNvPr>
          <p:cNvSpPr/>
          <p:nvPr/>
        </p:nvSpPr>
        <p:spPr>
          <a:xfrm>
            <a:off x="1380496" y="1476662"/>
            <a:ext cx="1224136" cy="576000"/>
          </a:xfrm>
          <a:prstGeom prst="rect">
            <a:avLst/>
          </a:prstGeom>
          <a:solidFill>
            <a:srgbClr val="353535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pom.xml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1373061" y="2214511"/>
            <a:ext cx="2363170" cy="3204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정보와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 설정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09648" y="652588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 설정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397210" y="2696760"/>
            <a:ext cx="2514600" cy="1571625"/>
            <a:chOff x="590228" y="3778302"/>
            <a:chExt cx="2514600" cy="157162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228" y="3778302"/>
              <a:ext cx="2514600" cy="157162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21" name="직사각형 20"/>
            <p:cNvSpPr/>
            <p:nvPr/>
          </p:nvSpPr>
          <p:spPr>
            <a:xfrm>
              <a:off x="889003" y="5162550"/>
              <a:ext cx="704054" cy="1619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523" r="598" b="3342"/>
          <a:stretch/>
        </p:blipFill>
        <p:spPr>
          <a:xfrm>
            <a:off x="4100635" y="1475839"/>
            <a:ext cx="6517178" cy="10590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5018770" y="2250394"/>
            <a:ext cx="4854633" cy="14962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975048" y="1520825"/>
            <a:ext cx="3943708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Oracle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베이스 서버에 연동하기 위해 라이브러리를 추가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→ 추가 후 프로젝트 내부 경로에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JDBC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위치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화살표 연결선 15"/>
          <p:cNvCxnSpPr>
            <a:endCxn id="15" idx="2"/>
          </p:cNvCxnSpPr>
          <p:nvPr/>
        </p:nvCxnSpPr>
        <p:spPr>
          <a:xfrm flipH="1" flipV="1">
            <a:off x="8946902" y="1951712"/>
            <a:ext cx="248" cy="2986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73061" y="4548463"/>
            <a:ext cx="2034531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쇼핑몰 프로젝트 구현에 필요한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라이브러리를 다운받고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" name="직선 화살표 연결선 27"/>
          <p:cNvCxnSpPr>
            <a:stCxn id="21" idx="2"/>
            <a:endCxn id="27" idx="0"/>
          </p:cNvCxnSpPr>
          <p:nvPr/>
        </p:nvCxnSpPr>
        <p:spPr>
          <a:xfrm>
            <a:off x="2048012" y="4242984"/>
            <a:ext cx="342315" cy="3054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84" b="30995"/>
          <a:stretch/>
        </p:blipFill>
        <p:spPr>
          <a:xfrm>
            <a:off x="7019568" y="2690648"/>
            <a:ext cx="2794346" cy="193954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635" y="2690648"/>
            <a:ext cx="2730108" cy="254542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5" b="80667"/>
          <a:stretch/>
        </p:blipFill>
        <p:spPr>
          <a:xfrm>
            <a:off x="4100635" y="5396847"/>
            <a:ext cx="2738315" cy="78086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049211" y="5916102"/>
            <a:ext cx="2804673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자바 클래스의 프록시 생성하는 기능을 제공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2" name="직선 화살표 연결선 31"/>
          <p:cNvCxnSpPr>
            <a:stCxn id="29" idx="1"/>
            <a:endCxn id="31" idx="3"/>
          </p:cNvCxnSpPr>
          <p:nvPr/>
        </p:nvCxnSpPr>
        <p:spPr>
          <a:xfrm flipH="1">
            <a:off x="3853884" y="5787280"/>
            <a:ext cx="246751" cy="2596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285798" y="5268947"/>
            <a:ext cx="2568086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myBatis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기능을 사용 할 수 있도록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0" name="직선 화살표 연결선 39"/>
          <p:cNvCxnSpPr>
            <a:endCxn id="39" idx="3"/>
          </p:cNvCxnSpPr>
          <p:nvPr/>
        </p:nvCxnSpPr>
        <p:spPr>
          <a:xfrm flipH="1">
            <a:off x="3853884" y="5117519"/>
            <a:ext cx="215894" cy="2822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9125389" y="2763339"/>
            <a:ext cx="2254736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tiles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기능을 사용 할 수 있도록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5" name="직선 화살표 연결선 44"/>
          <p:cNvCxnSpPr>
            <a:endCxn id="44" idx="2"/>
          </p:cNvCxnSpPr>
          <p:nvPr/>
        </p:nvCxnSpPr>
        <p:spPr>
          <a:xfrm flipV="1">
            <a:off x="9813914" y="3024949"/>
            <a:ext cx="438843" cy="3832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77"/>
          <a:stretch/>
        </p:blipFill>
        <p:spPr>
          <a:xfrm>
            <a:off x="7019568" y="4940881"/>
            <a:ext cx="2794346" cy="123683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9393381" y="5107361"/>
            <a:ext cx="2017459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업로드시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필요 라이브러리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2" name="직선 화살표 연결선 51"/>
          <p:cNvCxnSpPr>
            <a:endCxn id="51" idx="2"/>
          </p:cNvCxnSpPr>
          <p:nvPr/>
        </p:nvCxnSpPr>
        <p:spPr>
          <a:xfrm flipV="1">
            <a:off x="9813914" y="5368971"/>
            <a:ext cx="588197" cy="3832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1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7242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구성 요소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(pom.xml 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 설정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30651"/>
          <a:stretch/>
        </p:blipFill>
        <p:spPr>
          <a:xfrm>
            <a:off x="2471693" y="3598117"/>
            <a:ext cx="3083330" cy="273078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085" y="2195244"/>
            <a:ext cx="3080712" cy="27102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t="49708"/>
          <a:stretch/>
        </p:blipFill>
        <p:spPr>
          <a:xfrm>
            <a:off x="8620780" y="3051145"/>
            <a:ext cx="2025906" cy="327775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rcRect b="50110"/>
          <a:stretch/>
        </p:blipFill>
        <p:spPr>
          <a:xfrm>
            <a:off x="7839383" y="2195244"/>
            <a:ext cx="2025906" cy="32515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오른쪽 화살표 5"/>
          <p:cNvSpPr/>
          <p:nvPr/>
        </p:nvSpPr>
        <p:spPr>
          <a:xfrm>
            <a:off x="6028508" y="3051145"/>
            <a:ext cx="989215" cy="57357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814444" y="1510715"/>
            <a:ext cx="2212465" cy="4308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삽입한 내용은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Maven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도구로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라이브러리를 관리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50459" y="1510715"/>
            <a:ext cx="1771639" cy="60016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필요한 라이브러리는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Maven Repository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조회하여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pom.xml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삽입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021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6009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Web Application </a:t>
            </a:r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r>
              <a:rPr lang="ko-KR" altLang="en-US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(web</a:t>
            </a:r>
            <a:r>
              <a:rPr lang="en-US" altLang="ko-KR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.xml)</a:t>
            </a:r>
            <a:endParaRPr lang="ko-KR" altLang="en-US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33628"/>
          <a:stretch/>
        </p:blipFill>
        <p:spPr>
          <a:xfrm>
            <a:off x="1368829" y="1532005"/>
            <a:ext cx="4632960" cy="326015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rcRect b="68198"/>
          <a:stretch/>
        </p:blipFill>
        <p:spPr>
          <a:xfrm>
            <a:off x="1368829" y="4948536"/>
            <a:ext cx="4632960" cy="156209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5" name="직사각형 24"/>
          <p:cNvSpPr/>
          <p:nvPr/>
        </p:nvSpPr>
        <p:spPr>
          <a:xfrm>
            <a:off x="1430939" y="1652432"/>
            <a:ext cx="3456946" cy="45068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5" idx="3"/>
            <a:endCxn id="28" idx="1"/>
          </p:cNvCxnSpPr>
          <p:nvPr/>
        </p:nvCxnSpPr>
        <p:spPr>
          <a:xfrm flipV="1">
            <a:off x="4887885" y="1873875"/>
            <a:ext cx="641861" cy="39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5529746" y="1658431"/>
            <a:ext cx="3099903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애플리케이션 실행 시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ContextLoaderListener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해당 위치의 설정 파일을 읽어 옴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30938" y="2964323"/>
            <a:ext cx="3598261" cy="17854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>
            <a:stCxn id="34" idx="3"/>
            <a:endCxn id="36" idx="1"/>
          </p:cNvCxnSpPr>
          <p:nvPr/>
        </p:nvCxnSpPr>
        <p:spPr>
          <a:xfrm flipV="1">
            <a:off x="5029199" y="3851020"/>
            <a:ext cx="503317" cy="60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5532516" y="3466299"/>
            <a:ext cx="3192383" cy="769441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DispatcherServlet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요청에 따라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appServlet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보냄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rl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접근 발생 시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context-servlet.xml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Dispatcher 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Servlet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이용하여 동작하도록 설정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30938" y="2308669"/>
            <a:ext cx="3807811" cy="45068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>
            <a:stCxn id="52" idx="3"/>
            <a:endCxn id="54" idx="1"/>
          </p:cNvCxnSpPr>
          <p:nvPr/>
        </p:nvCxnSpPr>
        <p:spPr>
          <a:xfrm flipV="1">
            <a:off x="5238749" y="2530112"/>
            <a:ext cx="652947" cy="39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5891696" y="2314668"/>
            <a:ext cx="2737954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설정 파일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(.xml)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들을 읽어 들이기 위해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스프링의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ContextLoaderListener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0" name="직선 화살표 연결선 59"/>
          <p:cNvCxnSpPr>
            <a:endCxn id="61" idx="1"/>
          </p:cNvCxnSpPr>
          <p:nvPr/>
        </p:nvCxnSpPr>
        <p:spPr>
          <a:xfrm flipV="1">
            <a:off x="6020839" y="5676825"/>
            <a:ext cx="503317" cy="60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524156" y="5292104"/>
            <a:ext cx="3192383" cy="769441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페이지 구현의 전처리 작업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페이지에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적용될 내용들을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로직이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실행되기 전에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먼저 처리되는 작업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**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페이지에 한글이 깨지지 않도록 필터 처리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79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5975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Web Servlet </a:t>
            </a:r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r>
              <a:rPr lang="ko-KR" altLang="en-US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(servlet-context.xml</a:t>
            </a:r>
            <a:r>
              <a:rPr lang="en-US" altLang="ko-KR" dirty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2210"/>
          <a:stretch/>
        </p:blipFill>
        <p:spPr>
          <a:xfrm>
            <a:off x="1351083" y="1634057"/>
            <a:ext cx="1866900" cy="1732512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08" y="1634057"/>
            <a:ext cx="7713642" cy="4615604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708900" y="2402284"/>
            <a:ext cx="3345949" cy="1567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C67CCD-1363-4AC9-84E4-19A633E6E0CC}"/>
              </a:ext>
            </a:extLst>
          </p:cNvPr>
          <p:cNvSpPr txBox="1"/>
          <p:nvPr/>
        </p:nvSpPr>
        <p:spPr>
          <a:xfrm>
            <a:off x="3363903" y="1864651"/>
            <a:ext cx="4647426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/resource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폴더의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HTML,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자바스크립트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제이쿼리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이미지들을 읽어와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화살표 연결선 15"/>
          <p:cNvCxnSpPr>
            <a:stCxn id="15" idx="2"/>
            <a:endCxn id="5" idx="0"/>
          </p:cNvCxnSpPr>
          <p:nvPr/>
        </p:nvCxnSpPr>
        <p:spPr>
          <a:xfrm flipH="1">
            <a:off x="5381875" y="2126261"/>
            <a:ext cx="305741" cy="276023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708900" y="2756689"/>
            <a:ext cx="7111500" cy="144383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708900" y="4503175"/>
            <a:ext cx="4739775" cy="88797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708900" y="5581650"/>
            <a:ext cx="6082800" cy="60591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C67CCD-1363-4AC9-84E4-19A633E6E0CC}"/>
              </a:ext>
            </a:extLst>
          </p:cNvPr>
          <p:cNvSpPr txBox="1"/>
          <p:nvPr/>
        </p:nvSpPr>
        <p:spPr>
          <a:xfrm>
            <a:off x="1087359" y="3652398"/>
            <a:ext cx="2098651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/main/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resourc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tiles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내부의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타일즈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기능을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5" name="직선 화살표 연결선 24"/>
          <p:cNvCxnSpPr>
            <a:stCxn id="23" idx="3"/>
            <a:endCxn id="19" idx="1"/>
          </p:cNvCxnSpPr>
          <p:nvPr/>
        </p:nvCxnSpPr>
        <p:spPr>
          <a:xfrm flipV="1">
            <a:off x="3186010" y="3478607"/>
            <a:ext cx="522890" cy="38923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C67CCD-1363-4AC9-84E4-19A633E6E0CC}"/>
              </a:ext>
            </a:extLst>
          </p:cNvPr>
          <p:cNvSpPr txBox="1"/>
          <p:nvPr/>
        </p:nvSpPr>
        <p:spPr>
          <a:xfrm>
            <a:off x="845305" y="4615635"/>
            <a:ext cx="2340705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단계별 요청에 대해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인터셉터를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직선 화살표 연결선 30"/>
          <p:cNvCxnSpPr>
            <a:stCxn id="30" idx="3"/>
            <a:endCxn id="20" idx="1"/>
          </p:cNvCxnSpPr>
          <p:nvPr/>
        </p:nvCxnSpPr>
        <p:spPr>
          <a:xfrm>
            <a:off x="3186010" y="4746440"/>
            <a:ext cx="522890" cy="200723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BC67CCD-1363-4AC9-84E4-19A633E6E0CC}"/>
              </a:ext>
            </a:extLst>
          </p:cNvPr>
          <p:cNvSpPr txBox="1"/>
          <p:nvPr/>
        </p:nvSpPr>
        <p:spPr>
          <a:xfrm>
            <a:off x="1572603" y="5277634"/>
            <a:ext cx="1613407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업로드를 위해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멀티파트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리졸버를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5" name="직선 화살표 연결선 34"/>
          <p:cNvCxnSpPr>
            <a:stCxn id="33" idx="3"/>
            <a:endCxn id="21" idx="1"/>
          </p:cNvCxnSpPr>
          <p:nvPr/>
        </p:nvCxnSpPr>
        <p:spPr>
          <a:xfrm>
            <a:off x="3186010" y="5493078"/>
            <a:ext cx="522890" cy="391529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186980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16497</TotalTime>
  <Words>766</Words>
  <Application>Microsoft Office PowerPoint</Application>
  <PresentationFormat>와이드스크린</PresentationFormat>
  <Paragraphs>178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HY중고딕</vt:lpstr>
      <vt:lpstr>나눔고딕</vt:lpstr>
      <vt:lpstr>Arial</vt:lpstr>
      <vt:lpstr>Century Gothic</vt:lpstr>
      <vt:lpstr>Wingdings 3</vt:lpstr>
      <vt:lpstr>줄기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409</dc:creator>
  <cp:lastModifiedBy>409</cp:lastModifiedBy>
  <cp:revision>86</cp:revision>
  <dcterms:created xsi:type="dcterms:W3CDTF">2022-09-24T02:24:30Z</dcterms:created>
  <dcterms:modified xsi:type="dcterms:W3CDTF">2022-10-07T09:06:41Z</dcterms:modified>
</cp:coreProperties>
</file>