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73" r:id="rId3"/>
    <p:sldId id="272" r:id="rId4"/>
    <p:sldId id="274" r:id="rId5"/>
    <p:sldId id="271" r:id="rId6"/>
    <p:sldId id="270" r:id="rId7"/>
    <p:sldId id="277" r:id="rId8"/>
    <p:sldId id="275" r:id="rId9"/>
    <p:sldId id="276" r:id="rId10"/>
    <p:sldId id="258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8" r:id="rId38"/>
    <p:sldId id="26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3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400"/>
    <a:srgbClr val="353535"/>
    <a:srgbClr val="D4E7EC"/>
    <a:srgbClr val="0000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5T12:59:01.767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7" Type="http://schemas.openxmlformats.org/officeDocument/2006/relationships/image" Target="../media/image52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45.png"/><Relationship Id="rId4" Type="http://schemas.openxmlformats.org/officeDocument/2006/relationships/image" Target="../media/image5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JPG"/><Relationship Id="rId4" Type="http://schemas.openxmlformats.org/officeDocument/2006/relationships/image" Target="../media/image9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809" y="883017"/>
            <a:ext cx="3962400" cy="305504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8" y="269170"/>
            <a:ext cx="5973980" cy="428273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/>
          <p:cNvSpPr txBox="1"/>
          <p:nvPr/>
        </p:nvSpPr>
        <p:spPr>
          <a:xfrm>
            <a:off x="2075583" y="4279922"/>
            <a:ext cx="6582641" cy="923330"/>
          </a:xfrm>
          <a:prstGeom prst="rect">
            <a:avLst/>
          </a:prstGeom>
          <a:solidFill>
            <a:srgbClr val="30E400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noFill/>
                </a:ln>
                <a:solidFill>
                  <a:srgbClr val="3535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웹 페이지 구현</a:t>
            </a:r>
            <a:endParaRPr lang="ko-KR" altLang="en-US" sz="5400" b="1" dirty="0">
              <a:ln w="12700">
                <a:noFill/>
              </a:ln>
              <a:solidFill>
                <a:srgbClr val="3535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5583" y="5600352"/>
            <a:ext cx="906017" cy="400110"/>
          </a:xfrm>
          <a:prstGeom prst="rect">
            <a:avLst/>
          </a:prstGeom>
          <a:solidFill>
            <a:srgbClr val="30E400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535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endParaRPr lang="ko-KR" altLang="en-US" sz="2000" b="1" dirty="0">
              <a:solidFill>
                <a:srgbClr val="3535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224" y="4133013"/>
            <a:ext cx="3526269" cy="2724987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1470913"/>
            <a:ext cx="3951608" cy="323313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543050"/>
            <a:ext cx="1914525" cy="36195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476500" y="2081841"/>
            <a:ext cx="474198" cy="397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758558" y="1650954"/>
            <a:ext cx="238427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메인페이지에 표시할 상품을 조회하는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74382" y="2381250"/>
            <a:ext cx="802118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08" y="4962495"/>
            <a:ext cx="3806532" cy="140240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0" name="직선 화살표 연결선 19"/>
          <p:cNvCxnSpPr>
            <a:stCxn id="22" idx="3"/>
            <a:endCxn id="21" idx="1"/>
          </p:cNvCxnSpPr>
          <p:nvPr/>
        </p:nvCxnSpPr>
        <p:spPr>
          <a:xfrm flipV="1">
            <a:off x="8348663" y="2761889"/>
            <a:ext cx="45867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07340" y="2631084"/>
            <a:ext cx="222261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6657" y="1651867"/>
            <a:ext cx="3712006" cy="22200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3"/>
            <a:endCxn id="33" idx="1"/>
          </p:cNvCxnSpPr>
          <p:nvPr/>
        </p:nvCxnSpPr>
        <p:spPr>
          <a:xfrm>
            <a:off x="7178675" y="4321669"/>
            <a:ext cx="375505" cy="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554180" y="4191308"/>
            <a:ext cx="262059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저장 하는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36657" y="3959224"/>
            <a:ext cx="2542018" cy="7248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43" idx="3"/>
          </p:cNvCxnSpPr>
          <p:nvPr/>
        </p:nvCxnSpPr>
        <p:spPr>
          <a:xfrm flipV="1">
            <a:off x="6403181" y="5879458"/>
            <a:ext cx="42329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826640" y="5669867"/>
            <a:ext cx="271154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goods_status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조건 값으로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상품을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37949" y="5815316"/>
            <a:ext cx="1365232" cy="1282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825682"/>
            <a:ext cx="2109095" cy="398734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직선 화살표 연결선 8"/>
          <p:cNvCxnSpPr>
            <a:stCxn id="12" idx="3"/>
            <a:endCxn id="11" idx="2"/>
          </p:cNvCxnSpPr>
          <p:nvPr/>
        </p:nvCxnSpPr>
        <p:spPr>
          <a:xfrm flipV="1">
            <a:off x="2847975" y="4739965"/>
            <a:ext cx="331854" cy="387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50635" y="4478355"/>
            <a:ext cx="205838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메인페이지를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8578" y="5022022"/>
            <a:ext cx="1139397" cy="2103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0"/>
          </p:cNvCxnSpPr>
          <p:nvPr/>
        </p:nvCxnSpPr>
        <p:spPr>
          <a:xfrm>
            <a:off x="5529263" y="5165245"/>
            <a:ext cx="4974" cy="34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5510671"/>
            <a:ext cx="21903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메인 페이지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endCxn id="33" idx="0"/>
          </p:cNvCxnSpPr>
          <p:nvPr/>
        </p:nvCxnSpPr>
        <p:spPr>
          <a:xfrm>
            <a:off x="5319713" y="3171825"/>
            <a:ext cx="472" cy="33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39074" y="3506221"/>
            <a:ext cx="176222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기본 레이아웃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669" r="14051"/>
          <a:stretch/>
        </p:blipFill>
        <p:spPr>
          <a:xfrm>
            <a:off x="4447387" y="4349410"/>
            <a:ext cx="5018419" cy="77066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b="40577"/>
          <a:stretch/>
        </p:blipFill>
        <p:spPr>
          <a:xfrm>
            <a:off x="4447387" y="1839558"/>
            <a:ext cx="5838825" cy="12961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56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71455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2263140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4463238"/>
            <a:ext cx="1269507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4111163" y="2252993"/>
            <a:ext cx="6972300" cy="2869819"/>
            <a:chOff x="4160520" y="2044065"/>
            <a:chExt cx="6972300" cy="286981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rcRect l="604" r="1141" b="1215"/>
            <a:stretch/>
          </p:blipFill>
          <p:spPr>
            <a:xfrm>
              <a:off x="4160520" y="2044065"/>
              <a:ext cx="6972300" cy="28698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47" name="직사각형 46"/>
            <p:cNvSpPr/>
            <p:nvPr/>
          </p:nvSpPr>
          <p:spPr>
            <a:xfrm>
              <a:off x="4533900" y="4052888"/>
              <a:ext cx="4190999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24724" y="4006946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24724" y="4155670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②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4724" y="4304394"/>
              <a:ext cx="205753" cy="24198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③</a:t>
              </a:r>
              <a:endPara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2" name="직선 화살표 연결선 41"/>
          <p:cNvCxnSpPr>
            <a:stCxn id="39" idx="3"/>
            <a:endCxn id="31" idx="1"/>
          </p:cNvCxnSpPr>
          <p:nvPr/>
        </p:nvCxnSpPr>
        <p:spPr>
          <a:xfrm flipV="1">
            <a:off x="2940843" y="3687903"/>
            <a:ext cx="1170320" cy="87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02410" y="2005876"/>
            <a:ext cx="341197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컨트롤러인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MainCnotroller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베스트셀러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4351193" y="5421884"/>
            <a:ext cx="4464488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값에 따라 화면 왼쪽에 표시되는 메뉴 창을 다르게 설정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베스트셀러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신간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스테디셀러 정보를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③ 메인 페이지로 상품 정보전달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/>
          <p:cNvCxnSpPr>
            <a:stCxn id="55" idx="0"/>
            <a:endCxn id="47" idx="2"/>
          </p:cNvCxnSpPr>
          <p:nvPr/>
        </p:nvCxnSpPr>
        <p:spPr>
          <a:xfrm flipH="1" flipV="1">
            <a:off x="6580043" y="4719016"/>
            <a:ext cx="3394" cy="70286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6173" y="1481100"/>
            <a:ext cx="4137671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페이지에도 상품 정보가 표시 되므로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 기능 사용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3" y="1921622"/>
            <a:ext cx="2219325" cy="24193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1671336" y="3267237"/>
            <a:ext cx="1414764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39" idx="3"/>
            <a:endCxn id="2" idx="1"/>
          </p:cNvCxnSpPr>
          <p:nvPr/>
        </p:nvCxnSpPr>
        <p:spPr>
          <a:xfrm>
            <a:off x="3086100" y="3365433"/>
            <a:ext cx="1048526" cy="107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18" b="29733"/>
          <a:stretch/>
        </p:blipFill>
        <p:spPr>
          <a:xfrm>
            <a:off x="4134626" y="1921622"/>
            <a:ext cx="4535549" cy="31030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23" name="직선 화살표 연결선 22"/>
          <p:cNvCxnSpPr>
            <a:endCxn id="24" idx="1"/>
          </p:cNvCxnSpPr>
          <p:nvPr/>
        </p:nvCxnSpPr>
        <p:spPr>
          <a:xfrm>
            <a:off x="7604760" y="3779632"/>
            <a:ext cx="410356" cy="434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015116" y="3999165"/>
            <a:ext cx="301102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bestseller,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newbook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steadyseller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조건으로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도서 정보 조회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반환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34116" y="2847975"/>
            <a:ext cx="3590709" cy="9257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241070" y="1787548"/>
            <a:ext cx="2416010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조건으로 전달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도서 정보를 조회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컨트롤러로 반환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64" r="1" b="2898"/>
          <a:stretch/>
        </p:blipFill>
        <p:spPr>
          <a:xfrm>
            <a:off x="1371600" y="5267325"/>
            <a:ext cx="6233160" cy="12570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671336" y="2752954"/>
            <a:ext cx="1294114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3" idx="1"/>
          </p:cNvCxnSpPr>
          <p:nvPr/>
        </p:nvCxnSpPr>
        <p:spPr>
          <a:xfrm>
            <a:off x="942192" y="5895827"/>
            <a:ext cx="4294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42474" y="2860675"/>
            <a:ext cx="1" cy="30288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942192" y="2847975"/>
            <a:ext cx="729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5" idx="3"/>
            <a:endCxn id="34" idx="1"/>
          </p:cNvCxnSpPr>
          <p:nvPr/>
        </p:nvCxnSpPr>
        <p:spPr>
          <a:xfrm flipV="1">
            <a:off x="7579520" y="5889477"/>
            <a:ext cx="646862" cy="307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226382" y="5758672"/>
            <a:ext cx="312880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 호출 시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전달된 조건으로 도서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53274" y="6129337"/>
            <a:ext cx="2526246" cy="135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3400" y="1497725"/>
            <a:ext cx="2779928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이미지를 다운로드 하는 컨트롤러 구현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6" y="1952189"/>
            <a:ext cx="2876550" cy="3286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819"/>
          <a:stretch/>
        </p:blipFill>
        <p:spPr>
          <a:xfrm>
            <a:off x="4651395" y="1497725"/>
            <a:ext cx="4650538" cy="4860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831975" y="4688713"/>
            <a:ext cx="1695353" cy="1963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  <a:endCxn id="3" idx="1"/>
          </p:cNvCxnSpPr>
          <p:nvPr/>
        </p:nvCxnSpPr>
        <p:spPr>
          <a:xfrm flipV="1">
            <a:off x="3527328" y="3928201"/>
            <a:ext cx="1124067" cy="858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12269" y="2042804"/>
            <a:ext cx="2245089" cy="2431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13" idx="1"/>
          </p:cNvCxnSpPr>
          <p:nvPr/>
        </p:nvCxnSpPr>
        <p:spPr>
          <a:xfrm flipV="1">
            <a:off x="8357358" y="2158290"/>
            <a:ext cx="424384" cy="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81742" y="2027485"/>
            <a:ext cx="249217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파일 이름과 상품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70880" y="5409459"/>
            <a:ext cx="4164560" cy="3595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8" idx="2"/>
          </p:cNvCxnSpPr>
          <p:nvPr/>
        </p:nvCxnSpPr>
        <p:spPr>
          <a:xfrm flipV="1">
            <a:off x="8867990" y="4619165"/>
            <a:ext cx="1160471" cy="790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67990" y="4357555"/>
            <a:ext cx="232094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이미지를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썸네일로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9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rcRect b="51701"/>
          <a:stretch/>
        </p:blipFill>
        <p:spPr>
          <a:xfrm>
            <a:off x="1362407" y="4852579"/>
            <a:ext cx="4800602" cy="12862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rcRect t="51446"/>
          <a:stretch/>
        </p:blipFill>
        <p:spPr>
          <a:xfrm>
            <a:off x="6271000" y="4853543"/>
            <a:ext cx="4800602" cy="12930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3400" y="1497725"/>
            <a:ext cx="2291013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 사이드 메뉴 구현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27" y="1958142"/>
            <a:ext cx="1324686" cy="2348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1776319" y="3548215"/>
            <a:ext cx="598582" cy="1665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>
            <a:off x="2075610" y="3714751"/>
            <a:ext cx="407282" cy="1109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557337" y="5166016"/>
            <a:ext cx="2697479" cy="13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>
            <a:off x="4254816" y="5232072"/>
            <a:ext cx="4296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684488" y="5101267"/>
            <a:ext cx="1200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 셀러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22450" y="5487571"/>
            <a:ext cx="4244975" cy="447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2"/>
            <a:endCxn id="32" idx="0"/>
          </p:cNvCxnSpPr>
          <p:nvPr/>
        </p:nvCxnSpPr>
        <p:spPr>
          <a:xfrm>
            <a:off x="3944938" y="5934902"/>
            <a:ext cx="856361" cy="3679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439588" y="6302874"/>
            <a:ext cx="272342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이미지 클릭 시 상품 상세 페이지로 이동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썸네일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46612" y="5381282"/>
            <a:ext cx="2695248" cy="53578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8" idx="2"/>
            <a:endCxn id="50" idx="0"/>
          </p:cNvCxnSpPr>
          <p:nvPr/>
        </p:nvCxnSpPr>
        <p:spPr>
          <a:xfrm flipH="1">
            <a:off x="7715696" y="5917063"/>
            <a:ext cx="278540" cy="377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646612" y="6294561"/>
            <a:ext cx="213816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베스트셀러가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이상일 경우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번째 이미지에는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more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2450" y="5436620"/>
            <a:ext cx="20575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ko-KR" altLang="en-US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2450" y="5639319"/>
            <a:ext cx="20575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ko-KR" altLang="en-US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/>
          <a:srcRect b="20890"/>
          <a:stretch/>
        </p:blipFill>
        <p:spPr>
          <a:xfrm>
            <a:off x="3015052" y="1956876"/>
            <a:ext cx="4283826" cy="26318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9" name="직사각형 88"/>
          <p:cNvSpPr/>
          <p:nvPr/>
        </p:nvSpPr>
        <p:spPr>
          <a:xfrm>
            <a:off x="3200400" y="2029938"/>
            <a:ext cx="2018694" cy="13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stCxn id="89" idx="3"/>
            <a:endCxn id="91" idx="1"/>
          </p:cNvCxnSpPr>
          <p:nvPr/>
        </p:nvCxnSpPr>
        <p:spPr>
          <a:xfrm>
            <a:off x="5219094" y="2095994"/>
            <a:ext cx="605885" cy="66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24979" y="2031245"/>
            <a:ext cx="1200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메뉴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203890" y="3201026"/>
            <a:ext cx="1891007" cy="132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>
            <a:stCxn id="94" idx="3"/>
            <a:endCxn id="96" idx="1"/>
          </p:cNvCxnSpPr>
          <p:nvPr/>
        </p:nvCxnSpPr>
        <p:spPr>
          <a:xfrm>
            <a:off x="5094897" y="3267082"/>
            <a:ext cx="4020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496952" y="3136277"/>
            <a:ext cx="1200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059" y="1952065"/>
            <a:ext cx="4187298" cy="263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01" name="직선 연결선 100"/>
          <p:cNvCxnSpPr/>
          <p:nvPr/>
        </p:nvCxnSpPr>
        <p:spPr>
          <a:xfrm>
            <a:off x="7426059" y="1952065"/>
            <a:ext cx="4187298" cy="26316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54310" y="3137060"/>
            <a:ext cx="153079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6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48" y="1476375"/>
            <a:ext cx="7115252" cy="5100917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4250914" y="2105962"/>
            <a:ext cx="1245011" cy="2579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456355" y="1975157"/>
            <a:ext cx="123877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5041471"/>
            <a:ext cx="1764000" cy="1535821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7" y="1493094"/>
            <a:ext cx="1924053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로그인 시 마이 페이지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543675" y="1345570"/>
            <a:ext cx="19812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페인 페이지 요청 시 실행 화면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81499" y="3344212"/>
            <a:ext cx="4595976" cy="29041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79487" y="3128768"/>
            <a:ext cx="2538940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페이지의 상품 표시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클릭 시 상품 상세 페이지로 이동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7" y="4665501"/>
            <a:ext cx="2057403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관리자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399" t="16326"/>
          <a:stretch/>
        </p:blipFill>
        <p:spPr>
          <a:xfrm>
            <a:off x="1371598" y="2243891"/>
            <a:ext cx="1738528" cy="17454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4972" y="1640600"/>
            <a:ext cx="6670416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페이지에 표시한 상품 정보와 상품 메인 이미지 및 상세 이미지 정보를 조회하는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추가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1995"/>
          <a:stretch/>
        </p:blipFill>
        <p:spPr>
          <a:xfrm>
            <a:off x="3548062" y="2242479"/>
            <a:ext cx="5648325" cy="28029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626244" y="2290454"/>
            <a:ext cx="5270106" cy="14338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3"/>
            <a:endCxn id="19" idx="1"/>
          </p:cNvCxnSpPr>
          <p:nvPr/>
        </p:nvCxnSpPr>
        <p:spPr>
          <a:xfrm flipV="1">
            <a:off x="8896350" y="3007364"/>
            <a:ext cx="52356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419917" y="2791920"/>
            <a:ext cx="2231063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메인 이미지 파일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26244" y="3855080"/>
            <a:ext cx="4054716" cy="11550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 flipV="1">
            <a:off x="7680960" y="4432615"/>
            <a:ext cx="62342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304385" y="4301810"/>
            <a:ext cx="2231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이미지 파일 정보를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7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7710" y="1429724"/>
            <a:ext cx="2885153" cy="6001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이미지를 표시하면서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 최근 본 상품을 추가하여 표시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메뉴에는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개까지 상품을 저장할 수 있음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36" y="3961186"/>
            <a:ext cx="2016228" cy="183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7710" y="2160693"/>
            <a:ext cx="3259228" cy="12772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 최근 본 상품을 추가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표시하는 과정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세션에 저장된 최근 본 상품을 가져옴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상품 목록에 저장된 상품 개수가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미만이고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방금 본 상품이 상품 목록에 있는지 체크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없을 경우 상품 목록에 추가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화면에 상품을 표시하는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qiuckMenu.jsp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세션의 최근 본 상품 목록을 가져와 차례대로 표시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7710" y="3568771"/>
            <a:ext cx="3001533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과정을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GoodsControllerImpl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구현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42900" y="4247216"/>
            <a:ext cx="1373350" cy="1638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98"/>
          <a:stretch/>
        </p:blipFill>
        <p:spPr>
          <a:xfrm>
            <a:off x="4871258" y="1406920"/>
            <a:ext cx="6558742" cy="22926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430" y="3473521"/>
            <a:ext cx="4643628" cy="31333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941974" y="2281236"/>
            <a:ext cx="2430625" cy="1319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11294" y="2780914"/>
            <a:ext cx="2826231" cy="1319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24705" y="3155552"/>
            <a:ext cx="2873145" cy="2543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0" idx="0"/>
            <a:endCxn id="29" idx="1"/>
          </p:cNvCxnSpPr>
          <p:nvPr/>
        </p:nvCxnSpPr>
        <p:spPr>
          <a:xfrm flipV="1">
            <a:off x="8157287" y="1860642"/>
            <a:ext cx="603664" cy="420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60951" y="1729837"/>
            <a:ext cx="162164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조회할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살품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번호를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6" idx="3"/>
            <a:endCxn id="31" idx="1"/>
          </p:cNvCxnSpPr>
          <p:nvPr/>
        </p:nvCxnSpPr>
        <p:spPr>
          <a:xfrm flipV="1">
            <a:off x="8137525" y="2652840"/>
            <a:ext cx="602303" cy="194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39828" y="2522035"/>
            <a:ext cx="214153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 조회 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반환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stCxn id="27" idx="3"/>
            <a:endCxn id="33" idx="1"/>
          </p:cNvCxnSpPr>
          <p:nvPr/>
        </p:nvCxnSpPr>
        <p:spPr>
          <a:xfrm flipV="1">
            <a:off x="8197850" y="3156988"/>
            <a:ext cx="563101" cy="125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60951" y="2941544"/>
            <a:ext cx="2062220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조회한 상품 정보를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메뉴에 표시하기 위해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4199" y="3844386"/>
            <a:ext cx="4108614" cy="1449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964199" y="4033679"/>
            <a:ext cx="4108614" cy="252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6" idx="1"/>
            <a:endCxn id="39" idx="3"/>
          </p:cNvCxnSpPr>
          <p:nvPr/>
        </p:nvCxnSpPr>
        <p:spPr>
          <a:xfrm flipH="1">
            <a:off x="6453926" y="3916876"/>
            <a:ext cx="510273" cy="191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585399" y="3977204"/>
            <a:ext cx="286852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세션에 저장된 최근 본 상품 목록을 가지고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stCxn id="37" idx="1"/>
            <a:endCxn id="46" idx="3"/>
          </p:cNvCxnSpPr>
          <p:nvPr/>
        </p:nvCxnSpPr>
        <p:spPr>
          <a:xfrm flipH="1">
            <a:off x="6440764" y="4159965"/>
            <a:ext cx="523435" cy="402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555663" y="4347165"/>
            <a:ext cx="188510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상품이 있고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이하인 경우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75941" y="4325309"/>
            <a:ext cx="3693609" cy="7482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1"/>
            <a:endCxn id="53" idx="3"/>
          </p:cNvCxnSpPr>
          <p:nvPr/>
        </p:nvCxnSpPr>
        <p:spPr>
          <a:xfrm flipH="1">
            <a:off x="6798066" y="4699440"/>
            <a:ext cx="577875" cy="371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712095" y="4855236"/>
            <a:ext cx="308597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목록을 가져와 이미 존재하는 상품인지 비교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 존재할 경우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already_existed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803224" y="4775626"/>
            <a:ext cx="12632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375942" y="5102420"/>
            <a:ext cx="1755358" cy="3630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0" idx="1"/>
            <a:endCxn id="63" idx="3"/>
          </p:cNvCxnSpPr>
          <p:nvPr/>
        </p:nvCxnSpPr>
        <p:spPr>
          <a:xfrm flipH="1">
            <a:off x="7080641" y="5283962"/>
            <a:ext cx="295301" cy="221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524250" y="5374826"/>
            <a:ext cx="35563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already_existed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경우 상품 정보를 목록에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61616" y="5775197"/>
            <a:ext cx="2279563" cy="229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69" idx="1"/>
            <a:endCxn id="25" idx="3"/>
          </p:cNvCxnSpPr>
          <p:nvPr/>
        </p:nvCxnSpPr>
        <p:spPr>
          <a:xfrm flipH="1">
            <a:off x="6810021" y="5889879"/>
            <a:ext cx="351595" cy="1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839389" y="5760556"/>
            <a:ext cx="297063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 목록이 없으면 생성하여 정보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4463" y="6224579"/>
            <a:ext cx="3502557" cy="229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6" idx="1"/>
            <a:endCxn id="78" idx="3"/>
          </p:cNvCxnSpPr>
          <p:nvPr/>
        </p:nvCxnSpPr>
        <p:spPr>
          <a:xfrm flipH="1" flipV="1">
            <a:off x="6600488" y="6339260"/>
            <a:ext cx="34397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314700" y="6123816"/>
            <a:ext cx="328578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 목록을 세션에 저장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본 상품 목록에 저장된 상품 개수를 세션에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2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21" y="1606878"/>
            <a:ext cx="1775652" cy="16196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1592378" y="2660552"/>
            <a:ext cx="1094840" cy="138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7"/>
          <a:stretch/>
        </p:blipFill>
        <p:spPr>
          <a:xfrm>
            <a:off x="3597665" y="1617435"/>
            <a:ext cx="4523870" cy="2647790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4007428" y="2808107"/>
            <a:ext cx="4078028" cy="4907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2"/>
            <a:endCxn id="42" idx="3"/>
          </p:cNvCxnSpPr>
          <p:nvPr/>
        </p:nvCxnSpPr>
        <p:spPr>
          <a:xfrm flipH="1">
            <a:off x="4660484" y="3298825"/>
            <a:ext cx="1385958" cy="249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23838" y="3417956"/>
            <a:ext cx="333664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정보와 이미지 정보를 조회 후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38" y="3881827"/>
            <a:ext cx="1234969" cy="226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07898" y="6253457"/>
            <a:ext cx="2284600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상세를 화면에 표시할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22" y="5491434"/>
            <a:ext cx="3402634" cy="937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00" y="2840051"/>
            <a:ext cx="3347864" cy="35806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4" name="직사각형 53"/>
          <p:cNvSpPr/>
          <p:nvPr/>
        </p:nvSpPr>
        <p:spPr>
          <a:xfrm>
            <a:off x="8709993" y="4197844"/>
            <a:ext cx="2429062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44573" y="6084915"/>
            <a:ext cx="1988489" cy="2411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709992" y="4699494"/>
            <a:ext cx="2523157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22253" y="5220196"/>
            <a:ext cx="2664885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722254" y="5727951"/>
            <a:ext cx="2510896" cy="15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>
            <a:endCxn id="73" idx="3"/>
          </p:cNvCxnSpPr>
          <p:nvPr/>
        </p:nvCxnSpPr>
        <p:spPr>
          <a:xfrm flipH="1">
            <a:off x="7128239" y="4857519"/>
            <a:ext cx="1157138" cy="18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562772" y="4660731"/>
            <a:ext cx="356546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목차 등에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개행문자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(\r\n)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태그로 교체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페이지에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개행기능을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유지하기 위해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replace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6384139" y="5091618"/>
            <a:ext cx="0" cy="375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676706" y="5195788"/>
            <a:ext cx="815669" cy="138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데이터베이스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33154" y="1703849"/>
            <a:ext cx="186049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위치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19" y="2233989"/>
            <a:ext cx="2266950" cy="2609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30148" y="3443317"/>
            <a:ext cx="1283495" cy="174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4075575" y="3291840"/>
            <a:ext cx="704243" cy="32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5172533" y="1703849"/>
            <a:ext cx="2516740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전체 데이터베이스 구조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3648" t="2169" r="2146"/>
          <a:stretch/>
        </p:blipFill>
        <p:spPr>
          <a:xfrm>
            <a:off x="5189159" y="2233988"/>
            <a:ext cx="6461614" cy="41169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040336" y="2164574"/>
            <a:ext cx="132921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 연결되고 참조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 t="2563" r="7229" b="2321"/>
          <a:stretch/>
        </p:blipFill>
        <p:spPr>
          <a:xfrm>
            <a:off x="3802277" y="4157501"/>
            <a:ext cx="739776" cy="2133601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 t="1218" r="7326" b="1765"/>
          <a:stretch/>
        </p:blipFill>
        <p:spPr>
          <a:xfrm>
            <a:off x="2031930" y="4702807"/>
            <a:ext cx="740570" cy="158829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1114" r="6204" b="1375"/>
          <a:stretch/>
        </p:blipFill>
        <p:spPr>
          <a:xfrm>
            <a:off x="2914326" y="4157501"/>
            <a:ext cx="746125" cy="2133601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609648" y="65258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838" y="1953274"/>
            <a:ext cx="1234969" cy="226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07898" y="1541011"/>
            <a:ext cx="2284600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상세를 화면에 표시할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76707" y="2863087"/>
            <a:ext cx="787094" cy="138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3579642"/>
            <a:ext cx="4416826" cy="2711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676" y="1953274"/>
            <a:ext cx="3796042" cy="16768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2939292" y="2159000"/>
            <a:ext cx="3728208" cy="1432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64383" y="2243793"/>
            <a:ext cx="453991" cy="244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158592" y="2004961"/>
            <a:ext cx="2826170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빠른 메뉴의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클릭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&lt;hidden&gt;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저장된 상품 정보를 가져와 이미지를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7829" y="3800655"/>
            <a:ext cx="3506414" cy="140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35065" y="3018346"/>
            <a:ext cx="3491160" cy="455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32" idx="1"/>
            <a:endCxn id="44" idx="3"/>
          </p:cNvCxnSpPr>
          <p:nvPr/>
        </p:nvCxnSpPr>
        <p:spPr>
          <a:xfrm flipH="1">
            <a:off x="7312115" y="3870921"/>
            <a:ext cx="265714" cy="269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383876" y="3924991"/>
            <a:ext cx="292823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세션에 저장된 빠른 메뉴 목록의 이미지 정보를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&lt;hidden&gt;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차례대로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>
            <a:stCxn id="33" idx="3"/>
            <a:endCxn id="49" idx="1"/>
          </p:cNvCxnSpPr>
          <p:nvPr/>
        </p:nvCxnSpPr>
        <p:spPr>
          <a:xfrm flipV="1">
            <a:off x="6626225" y="3112620"/>
            <a:ext cx="685890" cy="1332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312115" y="2897176"/>
            <a:ext cx="28098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증가한 인덱스에 대한 배열 요소의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번호와 이미지 파일 이름을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60067" y="4654978"/>
            <a:ext cx="2290763" cy="460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64" idx="1"/>
            <a:endCxn id="67" idx="3"/>
          </p:cNvCxnSpPr>
          <p:nvPr/>
        </p:nvCxnSpPr>
        <p:spPr>
          <a:xfrm flipH="1">
            <a:off x="7853958" y="4885455"/>
            <a:ext cx="306109" cy="2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259641" y="4757053"/>
            <a:ext cx="359431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&lt;hidden&gt;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연속해서 저장할 시 배열로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4172" y="2698466"/>
            <a:ext cx="1918842" cy="247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6" idx="3"/>
            <a:endCxn id="78" idx="1"/>
          </p:cNvCxnSpPr>
          <p:nvPr/>
        </p:nvCxnSpPr>
        <p:spPr>
          <a:xfrm flipV="1">
            <a:off x="5053014" y="2665182"/>
            <a:ext cx="2007573" cy="156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060587" y="2534377"/>
            <a:ext cx="268539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배열의 인덱스를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만큼 증가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411777" y="4454854"/>
            <a:ext cx="1808508" cy="261610"/>
          </a:xfrm>
          <a:prstGeom prst="rect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상세 요청 시 실행결과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963342" y="5076114"/>
            <a:ext cx="645031" cy="11341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852824" y="5076114"/>
            <a:ext cx="645031" cy="11341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079699" y="5610224"/>
            <a:ext cx="645031" cy="6000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검색 자동 완성 기능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5559" y="1541011"/>
            <a:ext cx="2970686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-lib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추가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85" y="1961586"/>
            <a:ext cx="2628900" cy="10191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11" y="3225120"/>
            <a:ext cx="5534025" cy="2905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6115138" y="3676625"/>
            <a:ext cx="4940790" cy="729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1"/>
            <a:endCxn id="36" idx="3"/>
          </p:cNvCxnSpPr>
          <p:nvPr/>
        </p:nvCxnSpPr>
        <p:spPr>
          <a:xfrm flipH="1">
            <a:off x="5792404" y="4041185"/>
            <a:ext cx="322734" cy="13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679172" y="3911703"/>
            <a:ext cx="411323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검색창에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입력한 단어를 가져와 그 단어가 포함된 상품 제목을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47986" y="2814482"/>
            <a:ext cx="2988319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 검색을 위해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문에서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like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 이용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29398" y="4243611"/>
            <a:ext cx="31831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49132" y="5251436"/>
            <a:ext cx="2762853" cy="567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1"/>
            <a:endCxn id="45" idx="3"/>
          </p:cNvCxnSpPr>
          <p:nvPr/>
        </p:nvCxnSpPr>
        <p:spPr>
          <a:xfrm flipH="1" flipV="1">
            <a:off x="5401703" y="5534189"/>
            <a:ext cx="447429" cy="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39091" y="5403384"/>
            <a:ext cx="436261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검색창에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입력한 키워드를 가져와 그 키워드가 포함된 상품 제목을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657825" y="5668792"/>
            <a:ext cx="31831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검색 자동 완성 기능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7983" y="1541011"/>
            <a:ext cx="7620997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키워드 전송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키워드를 가져와 그 키워드가 포함된 제목 목록을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변환 후 브라우저로 다시 전송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09" y="1986522"/>
            <a:ext cx="7972425" cy="43719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293008" y="2032438"/>
            <a:ext cx="2917493" cy="1169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  <a:endCxn id="20" idx="1"/>
          </p:cNvCxnSpPr>
          <p:nvPr/>
        </p:nvCxnSpPr>
        <p:spPr>
          <a:xfrm flipV="1">
            <a:off x="9210501" y="2089293"/>
            <a:ext cx="360531" cy="1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571032" y="1873849"/>
            <a:ext cx="20917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브라우저로 전송하는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한글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87262" y="2161093"/>
            <a:ext cx="935313" cy="1581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27" idx="1"/>
          </p:cNvCxnSpPr>
          <p:nvPr/>
        </p:nvCxnSpPr>
        <p:spPr>
          <a:xfrm>
            <a:off x="2822575" y="2240174"/>
            <a:ext cx="1743525" cy="502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566100" y="2612068"/>
            <a:ext cx="209172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브라우저로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33034" y="2183882"/>
            <a:ext cx="2666242" cy="1187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1" idx="3"/>
            <a:endCxn id="33" idx="1"/>
          </p:cNvCxnSpPr>
          <p:nvPr/>
        </p:nvCxnSpPr>
        <p:spPr>
          <a:xfrm>
            <a:off x="6899276" y="2243276"/>
            <a:ext cx="306981" cy="252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206257" y="2365286"/>
            <a:ext cx="159484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검색할 키워드를 가져옴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04382" y="3440311"/>
            <a:ext cx="4229693" cy="1581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  <a:endCxn id="47" idx="1"/>
          </p:cNvCxnSpPr>
          <p:nvPr/>
        </p:nvCxnSpPr>
        <p:spPr>
          <a:xfrm flipV="1">
            <a:off x="5934075" y="3519391"/>
            <a:ext cx="32977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263848" y="3388586"/>
            <a:ext cx="249280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가져온 키워드가 포함된 상품 제목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08143" y="4021201"/>
            <a:ext cx="2641608" cy="1581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9" idx="3"/>
            <a:endCxn id="51" idx="1"/>
          </p:cNvCxnSpPr>
          <p:nvPr/>
        </p:nvCxnSpPr>
        <p:spPr>
          <a:xfrm flipV="1">
            <a:off x="4349751" y="4100281"/>
            <a:ext cx="30194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651693" y="3969476"/>
            <a:ext cx="19586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조회한 데이터를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04967" y="4295910"/>
            <a:ext cx="2722727" cy="450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4427694" y="4521267"/>
            <a:ext cx="4129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840602" y="4390462"/>
            <a:ext cx="269684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문자열로 변환 후 브라우저로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691681" y="5579809"/>
            <a:ext cx="4242393" cy="1581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3"/>
            <a:endCxn id="65" idx="1"/>
          </p:cNvCxnSpPr>
          <p:nvPr/>
        </p:nvCxnSpPr>
        <p:spPr>
          <a:xfrm flipV="1">
            <a:off x="5934074" y="5658889"/>
            <a:ext cx="35893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293008" y="5528084"/>
            <a:ext cx="309864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검색창에서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가져온 단어가 포함된 상품 제목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1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검색 자동 완성 기능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" b="1432"/>
          <a:stretch/>
        </p:blipFill>
        <p:spPr>
          <a:xfrm>
            <a:off x="1387792" y="1938597"/>
            <a:ext cx="1552575" cy="27414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1166" y="1541011"/>
            <a:ext cx="8404865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검색창에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키워드 입력 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이용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키워드가 포함된 목록을 가져옴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suggest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&lt;div&gt;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차례로 표시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55" y="1938597"/>
            <a:ext cx="3481292" cy="30786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899" y="4829325"/>
            <a:ext cx="6618646" cy="18371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6941218" y="2183487"/>
            <a:ext cx="1230193" cy="144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0" idx="3"/>
            <a:endCxn id="35" idx="1"/>
          </p:cNvCxnSpPr>
          <p:nvPr/>
        </p:nvCxnSpPr>
        <p:spPr>
          <a:xfrm flipV="1">
            <a:off x="8171411" y="2254611"/>
            <a:ext cx="524027" cy="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695438" y="2039167"/>
            <a:ext cx="243478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제시된 키워드 클릭 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keywordSearch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함수의 실행을 중지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23818" y="3070829"/>
            <a:ext cx="767985" cy="144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  <a:endCxn id="39" idx="1"/>
          </p:cNvCxnSpPr>
          <p:nvPr/>
        </p:nvCxnSpPr>
        <p:spPr>
          <a:xfrm flipV="1">
            <a:off x="8191803" y="3140443"/>
            <a:ext cx="369168" cy="2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560971" y="3009638"/>
            <a:ext cx="193985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 경우 동기식으로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47768" y="3576637"/>
            <a:ext cx="1013254" cy="11498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3"/>
            <a:endCxn id="48" idx="1"/>
          </p:cNvCxnSpPr>
          <p:nvPr/>
        </p:nvCxnSpPr>
        <p:spPr>
          <a:xfrm>
            <a:off x="9561022" y="3634129"/>
            <a:ext cx="331067" cy="8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892089" y="3512192"/>
            <a:ext cx="211368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전송된 데이터를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52418" y="3723726"/>
            <a:ext cx="1445054" cy="11498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3"/>
            <a:endCxn id="54" idx="1"/>
          </p:cNvCxnSpPr>
          <p:nvPr/>
        </p:nvCxnSpPr>
        <p:spPr>
          <a:xfrm>
            <a:off x="9097472" y="3781218"/>
            <a:ext cx="794616" cy="27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892088" y="3923062"/>
            <a:ext cx="178983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전송된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66328" y="4967144"/>
            <a:ext cx="2164052" cy="144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58" idx="3"/>
            <a:endCxn id="60" idx="1"/>
          </p:cNvCxnSpPr>
          <p:nvPr/>
        </p:nvCxnSpPr>
        <p:spPr>
          <a:xfrm flipV="1">
            <a:off x="7530380" y="5039182"/>
            <a:ext cx="25443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784810" y="4908377"/>
            <a:ext cx="170295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개수를 구함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01277" y="5341488"/>
            <a:ext cx="6083589" cy="383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endCxn id="68" idx="2"/>
          </p:cNvCxnSpPr>
          <p:nvPr/>
        </p:nvCxnSpPr>
        <p:spPr>
          <a:xfrm flipV="1">
            <a:off x="9866456" y="5072797"/>
            <a:ext cx="995081" cy="268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695076" y="4641910"/>
            <a:ext cx="233292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차례대로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이용해 키워드 목을 만듦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01277" y="5756685"/>
            <a:ext cx="3200690" cy="3598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8801967" y="5936591"/>
            <a:ext cx="489379" cy="1915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291346" y="5912680"/>
            <a:ext cx="202175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태그로 만든 키워드 목록을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&lt;div&gt;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차례대로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513" y="3431062"/>
            <a:ext cx="3934278" cy="12459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8" name="직사각형 87"/>
          <p:cNvSpPr/>
          <p:nvPr/>
        </p:nvSpPr>
        <p:spPr>
          <a:xfrm>
            <a:off x="1819889" y="2784385"/>
            <a:ext cx="782817" cy="192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88" idx="3"/>
          </p:cNvCxnSpPr>
          <p:nvPr/>
        </p:nvCxnSpPr>
        <p:spPr>
          <a:xfrm flipV="1">
            <a:off x="2602706" y="2112682"/>
            <a:ext cx="4115049" cy="767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822888" y="3818751"/>
            <a:ext cx="1081666" cy="181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>
            <a:stCxn id="92" idx="2"/>
            <a:endCxn id="94" idx="0"/>
          </p:cNvCxnSpPr>
          <p:nvPr/>
        </p:nvCxnSpPr>
        <p:spPr>
          <a:xfrm>
            <a:off x="2363721" y="4000500"/>
            <a:ext cx="164062" cy="107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710385" y="5079878"/>
            <a:ext cx="1634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 검색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검색창에서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단어 검색 결과를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표시하는 기능을 구현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132265" y="3338182"/>
            <a:ext cx="76155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결과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868961" y="3525662"/>
            <a:ext cx="192783" cy="181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>
            <a:off x="4216310" y="3800266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294766" y="3925234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5006885" y="4034771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294766" y="4158596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294766" y="4280040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054385" y="4401483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144431" y="4525308"/>
            <a:ext cx="14375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아래쪽 화살표 119"/>
          <p:cNvSpPr/>
          <p:nvPr/>
        </p:nvSpPr>
        <p:spPr>
          <a:xfrm>
            <a:off x="3782671" y="4873914"/>
            <a:ext cx="372268" cy="85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631807" y="5860226"/>
            <a:ext cx="2738250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검색창에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들어간 키워드 목록이 표시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7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465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4466" t="23751" r="78324" b="11654"/>
          <a:stretch/>
        </p:blipFill>
        <p:spPr>
          <a:xfrm>
            <a:off x="1396536" y="1930599"/>
            <a:ext cx="1496294" cy="34456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55" b="1057"/>
          <a:stretch/>
        </p:blipFill>
        <p:spPr>
          <a:xfrm>
            <a:off x="3045259" y="1930599"/>
            <a:ext cx="1503651" cy="3445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9910" y="1541011"/>
            <a:ext cx="4443845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시 회원 정보가 저장되는 테이블의 논리적 구조와 물리적 구조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18" y="1992704"/>
            <a:ext cx="4505325" cy="43243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89745" y="1861899"/>
            <a:ext cx="230784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정보를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266692" y="1534887"/>
            <a:ext cx="5044972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로그인과 회원가입 기능을 구현하기 위한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member.xml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매퍼파일에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작성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10788643" y="2123509"/>
            <a:ext cx="350412" cy="555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화살표 연결선 67"/>
          <p:cNvCxnSpPr>
            <a:stCxn id="3" idx="1"/>
            <a:endCxn id="67" idx="0"/>
          </p:cNvCxnSpPr>
          <p:nvPr/>
        </p:nvCxnSpPr>
        <p:spPr>
          <a:xfrm flipH="1">
            <a:off x="2923616" y="3728690"/>
            <a:ext cx="1227003" cy="2086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9648" y="652588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634"/>
          <a:stretch/>
        </p:blipFill>
        <p:spPr>
          <a:xfrm>
            <a:off x="1371442" y="1856810"/>
            <a:ext cx="1938036" cy="1593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2392" y="1457883"/>
            <a:ext cx="2566728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회원가입과 관련된 자바 클래스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57" t="479" b="-1"/>
          <a:stretch/>
        </p:blipFill>
        <p:spPr>
          <a:xfrm>
            <a:off x="4150619" y="1856810"/>
            <a:ext cx="5508770" cy="37437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69" y="5346174"/>
            <a:ext cx="5059470" cy="11200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4" name="직선 화살표 연결선 13"/>
          <p:cNvCxnSpPr>
            <a:stCxn id="16" idx="3"/>
          </p:cNvCxnSpPr>
          <p:nvPr/>
        </p:nvCxnSpPr>
        <p:spPr>
          <a:xfrm flipV="1">
            <a:off x="2988469" y="2222261"/>
            <a:ext cx="11621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853377" y="1724496"/>
            <a:ext cx="8891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9648" y="2148997"/>
            <a:ext cx="1378821" cy="1465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1" idx="3"/>
            <a:endCxn id="20" idx="2"/>
          </p:cNvCxnSpPr>
          <p:nvPr/>
        </p:nvCxnSpPr>
        <p:spPr>
          <a:xfrm flipV="1">
            <a:off x="8083550" y="2452839"/>
            <a:ext cx="485819" cy="5027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07388" y="2191229"/>
            <a:ext cx="192396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비밀번호를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56608" y="2890865"/>
            <a:ext cx="2326942" cy="1293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7" idx="3"/>
            <a:endCxn id="26" idx="1"/>
          </p:cNvCxnSpPr>
          <p:nvPr/>
        </p:nvCxnSpPr>
        <p:spPr>
          <a:xfrm flipV="1">
            <a:off x="7264399" y="3465181"/>
            <a:ext cx="2079266" cy="234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43665" y="3165099"/>
            <a:ext cx="2442094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조회한 회원 정보를 가져와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isLogOn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속성을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설정하고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memberInfo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속성으로 회원 정보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94626" y="3456372"/>
            <a:ext cx="2469773" cy="4869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7" idx="3"/>
            <a:endCxn id="36" idx="1"/>
          </p:cNvCxnSpPr>
          <p:nvPr/>
        </p:nvCxnSpPr>
        <p:spPr>
          <a:xfrm flipV="1">
            <a:off x="6826249" y="3223308"/>
            <a:ext cx="1082157" cy="76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08406" y="3092503"/>
            <a:ext cx="115304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65650" y="3234814"/>
            <a:ext cx="2260599" cy="1293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50" idx="3"/>
            <a:endCxn id="48" idx="1"/>
          </p:cNvCxnSpPr>
          <p:nvPr/>
        </p:nvCxnSpPr>
        <p:spPr>
          <a:xfrm>
            <a:off x="8267700" y="6008730"/>
            <a:ext cx="4973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765061" y="5877925"/>
            <a:ext cx="894328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중복검사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79468" y="5944479"/>
            <a:ext cx="2488232" cy="12850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67843" y="5815130"/>
            <a:ext cx="4711546" cy="76944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창에서 전송된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비밀번호를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저장해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비로그인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상태에서 상품 주문 시 로그인창으로 이동하면서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 상품 주문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페이지요청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저장하여 세션에 바인딩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로그인 후 다시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가져와 상품 주문 페이지로 이동하도록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t="1" b="1432"/>
          <a:stretch/>
        </p:blipFill>
        <p:spPr>
          <a:xfrm>
            <a:off x="1369173" y="1664276"/>
            <a:ext cx="1373684" cy="24255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1754655" y="2416248"/>
            <a:ext cx="683629" cy="1586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99" y="1664276"/>
            <a:ext cx="4508789" cy="25698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29" name="직선 화살표 연결선 28"/>
          <p:cNvCxnSpPr>
            <a:stCxn id="31" idx="3"/>
            <a:endCxn id="30" idx="1"/>
          </p:cNvCxnSpPr>
          <p:nvPr/>
        </p:nvCxnSpPr>
        <p:spPr>
          <a:xfrm>
            <a:off x="7391400" y="2350504"/>
            <a:ext cx="2964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87816" y="2219699"/>
            <a:ext cx="101803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로그인시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01519" y="2014958"/>
            <a:ext cx="3789881" cy="6710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01519" y="2728721"/>
            <a:ext cx="3789881" cy="4399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8" idx="3"/>
            <a:endCxn id="40" idx="1"/>
          </p:cNvCxnSpPr>
          <p:nvPr/>
        </p:nvCxnSpPr>
        <p:spPr>
          <a:xfrm flipV="1">
            <a:off x="7391400" y="2948685"/>
            <a:ext cx="29959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90991" y="2817880"/>
            <a:ext cx="115138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91969" y="3400389"/>
            <a:ext cx="3878781" cy="5683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4" idx="3"/>
            <a:endCxn id="47" idx="1"/>
          </p:cNvCxnSpPr>
          <p:nvPr/>
        </p:nvCxnSpPr>
        <p:spPr>
          <a:xfrm>
            <a:off x="7270750" y="3684570"/>
            <a:ext cx="345058" cy="1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15808" y="3470665"/>
            <a:ext cx="1293242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관리자로 로그인시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90" y="4566707"/>
            <a:ext cx="4462895" cy="17310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41" y="5108168"/>
            <a:ext cx="3257550" cy="266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041" y="4564026"/>
            <a:ext cx="1743075" cy="238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041" y="5680068"/>
            <a:ext cx="3638550" cy="228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189549" y="4454299"/>
            <a:ext cx="162846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 실행 화면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87088" y="5155829"/>
            <a:ext cx="514950" cy="1586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263062" y="5706507"/>
            <a:ext cx="406373" cy="1586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2" idx="3"/>
            <a:endCxn id="61" idx="1"/>
          </p:cNvCxnSpPr>
          <p:nvPr/>
        </p:nvCxnSpPr>
        <p:spPr>
          <a:xfrm flipV="1">
            <a:off x="7802116" y="4679659"/>
            <a:ext cx="394717" cy="3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196833" y="4548854"/>
            <a:ext cx="11882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비로그인시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4" name="직선 화살표 연결선 63"/>
          <p:cNvCxnSpPr>
            <a:stCxn id="51" idx="3"/>
            <a:endCxn id="65" idx="1"/>
          </p:cNvCxnSpPr>
          <p:nvPr/>
        </p:nvCxnSpPr>
        <p:spPr>
          <a:xfrm>
            <a:off x="9316591" y="5241518"/>
            <a:ext cx="463195" cy="2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779786" y="5028758"/>
            <a:ext cx="102675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사용자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로그인시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/>
          <p:cNvCxnSpPr>
            <a:stCxn id="53" idx="3"/>
            <a:endCxn id="70" idx="1"/>
          </p:cNvCxnSpPr>
          <p:nvPr/>
        </p:nvCxnSpPr>
        <p:spPr>
          <a:xfrm flipV="1">
            <a:off x="9697591" y="5791813"/>
            <a:ext cx="571260" cy="2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268851" y="5576369"/>
            <a:ext cx="102675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로그인시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t="1" b="1432"/>
          <a:stretch/>
        </p:blipFill>
        <p:spPr>
          <a:xfrm>
            <a:off x="1369173" y="1664276"/>
            <a:ext cx="1373684" cy="24255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1754655" y="2416248"/>
            <a:ext cx="683629" cy="1586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99" y="1664276"/>
            <a:ext cx="4508789" cy="25698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29" name="직선 화살표 연결선 28"/>
          <p:cNvCxnSpPr>
            <a:stCxn id="31" idx="3"/>
            <a:endCxn id="30" idx="1"/>
          </p:cNvCxnSpPr>
          <p:nvPr/>
        </p:nvCxnSpPr>
        <p:spPr>
          <a:xfrm>
            <a:off x="7391400" y="2350504"/>
            <a:ext cx="2964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87816" y="2219699"/>
            <a:ext cx="101803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로그인시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01519" y="2014958"/>
            <a:ext cx="3789881" cy="6710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01519" y="2728721"/>
            <a:ext cx="3789881" cy="4399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8" idx="3"/>
            <a:endCxn id="40" idx="1"/>
          </p:cNvCxnSpPr>
          <p:nvPr/>
        </p:nvCxnSpPr>
        <p:spPr>
          <a:xfrm flipV="1">
            <a:off x="7391400" y="2948685"/>
            <a:ext cx="29959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90991" y="2817880"/>
            <a:ext cx="115138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91969" y="3400389"/>
            <a:ext cx="3878781" cy="5683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4" idx="3"/>
            <a:endCxn id="47" idx="1"/>
          </p:cNvCxnSpPr>
          <p:nvPr/>
        </p:nvCxnSpPr>
        <p:spPr>
          <a:xfrm>
            <a:off x="7270750" y="3684570"/>
            <a:ext cx="345058" cy="1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15808" y="3470665"/>
            <a:ext cx="1293242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관리자로 로그인시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90" y="4566707"/>
            <a:ext cx="4462895" cy="17310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41" y="5108168"/>
            <a:ext cx="3257550" cy="266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041" y="4564026"/>
            <a:ext cx="1743075" cy="238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041" y="5680068"/>
            <a:ext cx="3638550" cy="228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189549" y="4454299"/>
            <a:ext cx="162846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 실행 화면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87088" y="5155829"/>
            <a:ext cx="514950" cy="1586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263062" y="5706507"/>
            <a:ext cx="406373" cy="1586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2" idx="3"/>
            <a:endCxn id="61" idx="1"/>
          </p:cNvCxnSpPr>
          <p:nvPr/>
        </p:nvCxnSpPr>
        <p:spPr>
          <a:xfrm flipV="1">
            <a:off x="7802116" y="4679659"/>
            <a:ext cx="394717" cy="3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8196833" y="4548854"/>
            <a:ext cx="11882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비로그인시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4" name="직선 화살표 연결선 63"/>
          <p:cNvCxnSpPr>
            <a:stCxn id="51" idx="3"/>
            <a:endCxn id="65" idx="1"/>
          </p:cNvCxnSpPr>
          <p:nvPr/>
        </p:nvCxnSpPr>
        <p:spPr>
          <a:xfrm>
            <a:off x="9316591" y="5241518"/>
            <a:ext cx="463195" cy="2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779786" y="5028758"/>
            <a:ext cx="102675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사용자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로그인시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/>
          <p:cNvCxnSpPr>
            <a:stCxn id="53" idx="3"/>
            <a:endCxn id="70" idx="1"/>
          </p:cNvCxnSpPr>
          <p:nvPr/>
        </p:nvCxnSpPr>
        <p:spPr>
          <a:xfrm flipV="1">
            <a:off x="9697591" y="5791813"/>
            <a:ext cx="571260" cy="2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268851" y="5576369"/>
            <a:ext cx="1026759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로그인시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75" y="3616049"/>
            <a:ext cx="3052492" cy="28110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16" y="3293716"/>
            <a:ext cx="3036918" cy="28266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3790" y="1541011"/>
            <a:ext cx="4379725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 기능 구현을 위한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매퍼파일인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member.xml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작성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9" idx="3"/>
            <a:endCxn id="18" idx="1"/>
          </p:cNvCxnSpPr>
          <p:nvPr/>
        </p:nvCxnSpPr>
        <p:spPr>
          <a:xfrm flipV="1">
            <a:off x="4407335" y="2018065"/>
            <a:ext cx="284951" cy="513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692286" y="1887260"/>
            <a:ext cx="27187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시 입력한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 검사 실시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91" y="2044713"/>
            <a:ext cx="3053544" cy="9733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255223" y="3155457"/>
            <a:ext cx="4796442" cy="33949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>
          <a:xfrm flipV="1">
            <a:off x="4530640" y="2548709"/>
            <a:ext cx="445622" cy="6067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976262" y="2333265"/>
            <a:ext cx="243478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창에서 입력한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정보를 테이블에 추가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178" y="2866455"/>
            <a:ext cx="5138808" cy="37083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716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14872" y="2484700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195751" y="2484700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434979" y="5778808"/>
            <a:ext cx="1096344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</a:p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modelConfig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135341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3195751" y="5135341"/>
            <a:ext cx="7874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0188" y="4656950"/>
            <a:ext cx="1465262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5" b="46150"/>
          <a:stretch/>
        </p:blipFill>
        <p:spPr>
          <a:xfrm>
            <a:off x="814872" y="5230103"/>
            <a:ext cx="2162175" cy="333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페이지 구성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1373159" y="1880329"/>
            <a:ext cx="2352752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쇼핑몰에 구현되는 주요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993178" y="1980669"/>
            <a:ext cx="3578224" cy="2616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대다수의 쇼핑몰에서 기본적으로 사용하는 기능들을 구현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17905"/>
              </p:ext>
            </p:extLst>
          </p:nvPr>
        </p:nvGraphicFramePr>
        <p:xfrm>
          <a:off x="1373159" y="2676464"/>
          <a:ext cx="378460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빠른 메뉴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검색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추가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114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상품 삭제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085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28695"/>
              </p:ext>
            </p:extLst>
          </p:nvPr>
        </p:nvGraphicFramePr>
        <p:xfrm>
          <a:off x="5471027" y="2668994"/>
          <a:ext cx="3784601" cy="3337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4775939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72501316"/>
                    </a:ext>
                  </a:extLst>
                </a:gridCol>
              </a:tblGrid>
              <a:tr h="47679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주문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29364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상품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75467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7815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취소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39571"/>
                  </a:ext>
                </a:extLst>
              </a:tr>
              <a:tr h="47679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</a:t>
                      </a:r>
                      <a:endParaRPr lang="en-US" altLang="ko-KR" sz="1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내역 조회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0030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수정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33023"/>
                  </a:ext>
                </a:extLst>
              </a:tr>
              <a:tr h="476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</a:t>
                      </a:r>
                      <a:endParaRPr lang="en-US" altLang="ko-KR" sz="12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24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1" y="1840900"/>
            <a:ext cx="1853228" cy="20248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8220" y="1462615"/>
            <a:ext cx="241765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정하는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6" y="4871258"/>
            <a:ext cx="1221132" cy="1716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7745" y="4311447"/>
            <a:ext cx="275267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_*.xml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지정한 위치에 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해당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내용이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486751" y="2406199"/>
            <a:ext cx="7186872" cy="3524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130425" y="3956858"/>
            <a:ext cx="577" cy="262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4467701" y="1458629"/>
            <a:ext cx="4310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*ControllerImpl.java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매핑 된 주소로 요청 시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설정 된 뷰 이름을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1100" y="4116889"/>
            <a:ext cx="3952875" cy="5979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0" idx="0"/>
          </p:cNvCxnSpPr>
          <p:nvPr/>
        </p:nvCxnSpPr>
        <p:spPr>
          <a:xfrm>
            <a:off x="6623099" y="2058793"/>
            <a:ext cx="344439" cy="205809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8" y="1456126"/>
            <a:ext cx="7434263" cy="49303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28825" y="2828925"/>
            <a:ext cx="6467475" cy="1438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2028825" y="1839248"/>
            <a:ext cx="53944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servlet-context.xml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 된 뷰 이름의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표시</a:t>
            </a:r>
          </a:p>
        </p:txBody>
      </p:sp>
      <p:cxnSp>
        <p:nvCxnSpPr>
          <p:cNvPr id="20" name="직선 화살표 연결선 19"/>
          <p:cNvCxnSpPr>
            <a:stCxn id="16" idx="2"/>
            <a:endCxn id="15" idx="0"/>
          </p:cNvCxnSpPr>
          <p:nvPr/>
        </p:nvCxnSpPr>
        <p:spPr>
          <a:xfrm>
            <a:off x="4726038" y="2270135"/>
            <a:ext cx="536525" cy="5587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5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"/>
          <a:stretch/>
        </p:blipFill>
        <p:spPr>
          <a:xfrm>
            <a:off x="3558258" y="1459248"/>
            <a:ext cx="5557838" cy="49798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38575" y="2419350"/>
            <a:ext cx="5086350" cy="3995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8924925" y="4417219"/>
            <a:ext cx="706192" cy="1199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1117" y="4213766"/>
            <a:ext cx="13292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1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67149" y="1459247"/>
            <a:ext cx="5191125" cy="5141577"/>
            <a:chOff x="3867150" y="1459248"/>
            <a:chExt cx="4800600" cy="4884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"/>
            <a:stretch/>
          </p:blipFill>
          <p:spPr>
            <a:xfrm>
              <a:off x="3867150" y="1459248"/>
              <a:ext cx="4800600" cy="400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85"/>
            <a:stretch/>
          </p:blipFill>
          <p:spPr>
            <a:xfrm>
              <a:off x="3867150" y="5464521"/>
              <a:ext cx="4800600" cy="8791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3867150" y="1459248"/>
            <a:ext cx="5191125" cy="5141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1000" y="1720858"/>
            <a:ext cx="4705350" cy="4834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8896350" y="4138220"/>
            <a:ext cx="790575" cy="19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95575" y="3838137"/>
            <a:ext cx="1625766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 값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값으로 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43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0187"/>
            <a:ext cx="7429500" cy="3819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6436704" y="1766887"/>
            <a:ext cx="5372100" cy="2486025"/>
            <a:chOff x="6562725" y="4076699"/>
            <a:chExt cx="5372100" cy="2486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4076699"/>
              <a:ext cx="5372100" cy="24860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810375" y="4495800"/>
              <a:ext cx="1819275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578462" y="1567433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4525" y="2705100"/>
            <a:ext cx="234315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6" idx="3"/>
          </p:cNvCxnSpPr>
          <p:nvPr/>
        </p:nvCxnSpPr>
        <p:spPr>
          <a:xfrm flipH="1">
            <a:off x="4257675" y="1748408"/>
            <a:ext cx="2320787" cy="11090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1606" y="1319367"/>
            <a:ext cx="289213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Autowired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빈 주입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3" y="4555330"/>
            <a:ext cx="3352800" cy="1628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715375" y="4867275"/>
            <a:ext cx="214312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730155" y="4374355"/>
            <a:ext cx="1957020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GoodsDAOImpl.java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 flipV="1">
            <a:off x="7600951" y="2490788"/>
            <a:ext cx="2129204" cy="20645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1371600" y="5644368"/>
            <a:ext cx="3957936" cy="8802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메뉴 항목을 다르게 하는 속성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side.jsp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속성 화면에 구현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브라우저에서 요청 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조회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메인 페이지로 상품 정보를 전달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8992" y="4138611"/>
            <a:ext cx="4116723" cy="728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876925" y="4867274"/>
            <a:ext cx="0" cy="121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4" idx="3"/>
          </p:cNvCxnSpPr>
          <p:nvPr/>
        </p:nvCxnSpPr>
        <p:spPr>
          <a:xfrm flipH="1">
            <a:off x="5329536" y="6084496"/>
            <a:ext cx="547390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63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1" y="1524000"/>
            <a:ext cx="6891118" cy="4895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898780"/>
            <a:ext cx="1764000" cy="1535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4554615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100" b="1" spc="-6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spc="-6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admin_mode</a:t>
            </a:r>
            <a:r>
              <a:rPr lang="en-US" altLang="ko-KR" sz="1100" b="1" spc="-6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sz="11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401411" y="1614846"/>
            <a:ext cx="154241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1493094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my_page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3800" y="2201333"/>
            <a:ext cx="1210733" cy="241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7" idx="2"/>
          </p:cNvCxnSpPr>
          <p:nvPr/>
        </p:nvCxnSpPr>
        <p:spPr>
          <a:xfrm>
            <a:off x="4172616" y="1876456"/>
            <a:ext cx="831184" cy="153137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빠른메뉴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454679"/>
            <a:ext cx="7334250" cy="17811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85925" y="2609850"/>
            <a:ext cx="3326342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345266"/>
            <a:ext cx="5619750" cy="3971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001000" y="2409825"/>
            <a:ext cx="3462338" cy="161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5012267" y="2490787"/>
            <a:ext cx="2988733" cy="27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42" y="4269846"/>
            <a:ext cx="5191125" cy="1238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609647" y="4564590"/>
            <a:ext cx="4857827" cy="59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H="1" flipV="1">
            <a:off x="3349096" y="2914650"/>
            <a:ext cx="689464" cy="164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96812" y="4057119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6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47" y="2307821"/>
            <a:ext cx="7781925" cy="4171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2489" r="7447" b="2898"/>
          <a:stretch/>
        </p:blipFill>
        <p:spPr>
          <a:xfrm>
            <a:off x="1371601" y="1500447"/>
            <a:ext cx="897774" cy="19285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041" r="6633" b="3367"/>
          <a:stretch/>
        </p:blipFill>
        <p:spPr>
          <a:xfrm>
            <a:off x="1371601" y="3894512"/>
            <a:ext cx="897774" cy="2585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655067"/>
            <a:ext cx="5038725" cy="1914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2269375" y="2464724"/>
            <a:ext cx="562418" cy="1066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3"/>
          </p:cNvCxnSpPr>
          <p:nvPr/>
        </p:nvCxnSpPr>
        <p:spPr>
          <a:xfrm flipH="1">
            <a:off x="2269375" y="3792561"/>
            <a:ext cx="562418" cy="1394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366531" y="3530951"/>
            <a:ext cx="930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747971" y="4498163"/>
            <a:ext cx="750992" cy="6483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8255" y="4588625"/>
            <a:ext cx="5286894" cy="332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71565" y="4327015"/>
            <a:ext cx="28713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상품정보를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00109" y="3569592"/>
            <a:ext cx="0" cy="985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57745" y="3400146"/>
            <a:ext cx="296427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저장한 상품정보를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99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 기능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24" y="1604789"/>
            <a:ext cx="6629400" cy="37814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673195" y="2335876"/>
            <a:ext cx="2789266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0369" t="20716"/>
          <a:stretch/>
        </p:blipFill>
        <p:spPr>
          <a:xfrm>
            <a:off x="5857094" y="1716630"/>
            <a:ext cx="5088246" cy="1238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8" idx="0"/>
            <a:endCxn id="23" idx="2"/>
          </p:cNvCxnSpPr>
          <p:nvPr/>
        </p:nvCxnSpPr>
        <p:spPr>
          <a:xfrm flipV="1">
            <a:off x="3067828" y="2099310"/>
            <a:ext cx="236092" cy="236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37574" y="1837700"/>
            <a:ext cx="2332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비밀번호를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832495" y="2081385"/>
            <a:ext cx="718191" cy="508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16357" y="2739677"/>
            <a:ext cx="31422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아이디와 비밀번호를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Member.xml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5738" y="2056446"/>
            <a:ext cx="2161309" cy="4676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7" idx="3"/>
            <a:endCxn id="31" idx="0"/>
          </p:cNvCxnSpPr>
          <p:nvPr/>
        </p:nvCxnSpPr>
        <p:spPr>
          <a:xfrm>
            <a:off x="8587047" y="2290286"/>
            <a:ext cx="600414" cy="449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5" y="2043112"/>
            <a:ext cx="4667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구조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0"/>
          <a:stretch/>
        </p:blipFill>
        <p:spPr>
          <a:xfrm>
            <a:off x="7013802" y="2285397"/>
            <a:ext cx="1763792" cy="56296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2"/>
          <a:stretch/>
        </p:blipFill>
        <p:spPr>
          <a:xfrm>
            <a:off x="1351083" y="2293710"/>
            <a:ext cx="2458134" cy="272963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3"/>
          <a:stretch/>
        </p:blipFill>
        <p:spPr>
          <a:xfrm>
            <a:off x="4022197" y="2293710"/>
            <a:ext cx="2458134" cy="245102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34457" y="1794566"/>
            <a:ext cx="1536959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 패키지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1794566"/>
            <a:ext cx="1701107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tiles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0" b="40474"/>
          <a:stretch/>
        </p:blipFill>
        <p:spPr>
          <a:xfrm>
            <a:off x="7013802" y="5244917"/>
            <a:ext cx="1763792" cy="573579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9153" b="12277"/>
          <a:stretch/>
        </p:blipFill>
        <p:spPr>
          <a:xfrm>
            <a:off x="7013594" y="3519222"/>
            <a:ext cx="1764000" cy="1047403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4744734"/>
            <a:ext cx="292419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스타일시트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97176" y="3031414"/>
            <a:ext cx="452368" cy="307777"/>
          </a:xfrm>
          <a:prstGeom prst="rec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380496" y="1476662"/>
            <a:ext cx="1224136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73061" y="22145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97210" y="2696760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23" r="598" b="3342"/>
          <a:stretch/>
        </p:blipFill>
        <p:spPr>
          <a:xfrm>
            <a:off x="4100635" y="1475839"/>
            <a:ext cx="6517178" cy="10590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018770" y="2250394"/>
            <a:ext cx="4854633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975048" y="1520825"/>
            <a:ext cx="394370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 서버에 연동하기 위해 라이브러리를 추가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 추가 후 프로젝트 내부 경로에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 flipH="1" flipV="1">
            <a:off x="8946902" y="1951712"/>
            <a:ext cx="248" cy="298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3061" y="4548463"/>
            <a:ext cx="203453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 프로젝트 구현에 필요한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다운받고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2048012" y="4242984"/>
            <a:ext cx="342315" cy="305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4" b="30995"/>
          <a:stretch/>
        </p:blipFill>
        <p:spPr>
          <a:xfrm>
            <a:off x="7019568" y="2690648"/>
            <a:ext cx="2794346" cy="19395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5" y="2690648"/>
            <a:ext cx="2730108" cy="2545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5" b="80667"/>
          <a:stretch/>
        </p:blipFill>
        <p:spPr>
          <a:xfrm>
            <a:off x="4100635" y="5396847"/>
            <a:ext cx="2738315" cy="7808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049211" y="5916102"/>
            <a:ext cx="280467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 클래스의 프록시 생성하는 기능을 제공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>
            <a:stCxn id="29" idx="1"/>
            <a:endCxn id="31" idx="3"/>
          </p:cNvCxnSpPr>
          <p:nvPr/>
        </p:nvCxnSpPr>
        <p:spPr>
          <a:xfrm flipH="1">
            <a:off x="3853884" y="5787280"/>
            <a:ext cx="246751" cy="259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285798" y="5268947"/>
            <a:ext cx="256808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>
            <a:endCxn id="39" idx="3"/>
          </p:cNvCxnSpPr>
          <p:nvPr/>
        </p:nvCxnSpPr>
        <p:spPr>
          <a:xfrm flipH="1">
            <a:off x="3853884" y="5117519"/>
            <a:ext cx="215894" cy="282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125389" y="2763339"/>
            <a:ext cx="225473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사용 할 수 있도록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endCxn id="44" idx="2"/>
          </p:cNvCxnSpPr>
          <p:nvPr/>
        </p:nvCxnSpPr>
        <p:spPr>
          <a:xfrm flipV="1">
            <a:off x="9813914" y="3024949"/>
            <a:ext cx="438843" cy="383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7"/>
          <a:stretch/>
        </p:blipFill>
        <p:spPr>
          <a:xfrm>
            <a:off x="7019568" y="4940881"/>
            <a:ext cx="2794346" cy="12368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93381" y="5107361"/>
            <a:ext cx="20615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시 필요 라이브러리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 flipV="1">
            <a:off x="9813914" y="5368971"/>
            <a:ext cx="610246" cy="383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724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(pom.xml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0651"/>
          <a:stretch/>
        </p:blipFill>
        <p:spPr>
          <a:xfrm>
            <a:off x="2471693" y="3598117"/>
            <a:ext cx="3083330" cy="27307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85" y="2195244"/>
            <a:ext cx="3080712" cy="2710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708"/>
          <a:stretch/>
        </p:blipFill>
        <p:spPr>
          <a:xfrm>
            <a:off x="8620780" y="3051145"/>
            <a:ext cx="2025906" cy="3277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50110"/>
          <a:stretch/>
        </p:blipFill>
        <p:spPr>
          <a:xfrm>
            <a:off x="7839383" y="2195244"/>
            <a:ext cx="2025906" cy="32515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6028508" y="3051145"/>
            <a:ext cx="989215" cy="5735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814444" y="1510715"/>
            <a:ext cx="2212465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삽입한 내용은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관리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50459" y="1510715"/>
            <a:ext cx="1771639" cy="6001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라이브러리는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 Repository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조회하여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삽입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00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Application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(web.xml)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628"/>
          <a:stretch/>
        </p:blipFill>
        <p:spPr>
          <a:xfrm>
            <a:off x="1368829" y="1532005"/>
            <a:ext cx="4632960" cy="326015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b="68198"/>
          <a:stretch/>
        </p:blipFill>
        <p:spPr>
          <a:xfrm>
            <a:off x="1368829" y="4948536"/>
            <a:ext cx="4632960" cy="15620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430939" y="1652432"/>
            <a:ext cx="3456946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28" idx="1"/>
          </p:cNvCxnSpPr>
          <p:nvPr/>
        </p:nvCxnSpPr>
        <p:spPr>
          <a:xfrm flipV="1">
            <a:off x="4887885" y="1873875"/>
            <a:ext cx="641861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29746" y="1658431"/>
            <a:ext cx="3099903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실행 시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해당 위치의 설정 파일을 읽어 옴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30938" y="2964323"/>
            <a:ext cx="3598261" cy="17854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 flipV="1">
            <a:off x="5029199" y="3851020"/>
            <a:ext cx="503317" cy="6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532516" y="3466299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요청에 따라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appServlet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보냄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발생 시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context-servlet.xml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DispatcherServlet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이용하여 동작하도록 설정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30938" y="2308669"/>
            <a:ext cx="3807811" cy="4506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3"/>
            <a:endCxn id="54" idx="1"/>
          </p:cNvCxnSpPr>
          <p:nvPr/>
        </p:nvCxnSpPr>
        <p:spPr>
          <a:xfrm flipV="1">
            <a:off x="5238749" y="2530112"/>
            <a:ext cx="652947" cy="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91696" y="2314668"/>
            <a:ext cx="2737954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설정 파일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(.xml)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읽어 들이기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스프링의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ContextLoaderListener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6020839" y="5676825"/>
            <a:ext cx="503317" cy="6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524156" y="5292104"/>
            <a:ext cx="3192383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 구현의 전처리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적용될 내용들을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로직이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실행되기 전에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 처리되는 작업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페이지에 한글이 깨지지 않도록 필터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60580" y="5444504"/>
            <a:ext cx="32063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디스패쳐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서블릿이</a:t>
            </a:r>
            <a:r>
              <a:rPr lang="ko-KR" altLang="en-US" sz="1400" dirty="0" smtClean="0"/>
              <a:t> 없으면</a:t>
            </a:r>
            <a:endParaRPr lang="en-US" altLang="ko-KR" sz="1400" dirty="0" smtClean="0"/>
          </a:p>
          <a:p>
            <a:r>
              <a:rPr lang="ko-KR" altLang="en-US" sz="1400" dirty="0" smtClean="0"/>
              <a:t>각각 </a:t>
            </a:r>
            <a:r>
              <a:rPr lang="ko-KR" altLang="en-US" sz="1400" dirty="0" err="1" smtClean="0"/>
              <a:t>서블릿을</a:t>
            </a:r>
            <a:r>
              <a:rPr lang="ko-KR" altLang="en-US" sz="1400" dirty="0" smtClean="0"/>
              <a:t> 전부 </a:t>
            </a:r>
            <a:r>
              <a:rPr lang="ko-KR" altLang="en-US" sz="1400" dirty="0" err="1" smtClean="0"/>
              <a:t>매핑시켜줘야하는</a:t>
            </a:r>
            <a:endParaRPr lang="en-US" altLang="ko-KR" sz="1400" dirty="0" smtClean="0"/>
          </a:p>
          <a:p>
            <a:r>
              <a:rPr lang="ko-KR" altLang="en-US" sz="1400" dirty="0" smtClean="0"/>
              <a:t>큰 단점이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디스패쳐서블릿을</a:t>
            </a:r>
            <a:r>
              <a:rPr lang="ko-KR" altLang="en-US" sz="1400" dirty="0" smtClean="0"/>
              <a:t> 통해</a:t>
            </a:r>
            <a:endParaRPr lang="en-US" altLang="ko-KR" sz="1400" dirty="0" smtClean="0"/>
          </a:p>
          <a:p>
            <a:r>
              <a:rPr lang="ko-KR" altLang="en-US" sz="1400" dirty="0" smtClean="0"/>
              <a:t>많은 </a:t>
            </a:r>
            <a:r>
              <a:rPr lang="ko-KR" altLang="en-US" sz="1400" dirty="0" err="1" smtClean="0"/>
              <a:t>서블릿들을</a:t>
            </a:r>
            <a:r>
              <a:rPr lang="ko-KR" altLang="en-US" sz="1400" dirty="0" smtClean="0"/>
              <a:t> 각 요청에 맞게</a:t>
            </a:r>
            <a:endParaRPr lang="en-US" altLang="ko-KR" sz="1400" dirty="0" smtClean="0"/>
          </a:p>
          <a:p>
            <a:r>
              <a:rPr lang="ko-KR" altLang="en-US" sz="1400" dirty="0" smtClean="0"/>
              <a:t>위임해주도록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77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597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Web Servlet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(servlet-context.xml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210"/>
          <a:stretch/>
        </p:blipFill>
        <p:spPr>
          <a:xfrm>
            <a:off x="1351083" y="1634057"/>
            <a:ext cx="1866900" cy="1732512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08" y="1634057"/>
            <a:ext cx="7713642" cy="461560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708900" y="2402284"/>
            <a:ext cx="3345949" cy="1567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3363903" y="1864651"/>
            <a:ext cx="464742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/resource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이미지들을 읽어와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2"/>
            <a:endCxn id="5" idx="0"/>
          </p:cNvCxnSpPr>
          <p:nvPr/>
        </p:nvCxnSpPr>
        <p:spPr>
          <a:xfrm flipH="1">
            <a:off x="5381875" y="2126261"/>
            <a:ext cx="305741" cy="2760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08900" y="2756689"/>
            <a:ext cx="7111500" cy="14438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08900" y="4503175"/>
            <a:ext cx="4739775" cy="887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08900" y="5581650"/>
            <a:ext cx="6082800" cy="605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087359" y="3652398"/>
            <a:ext cx="2098651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resourc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내부의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타일즈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23" idx="3"/>
            <a:endCxn id="19" idx="1"/>
          </p:cNvCxnSpPr>
          <p:nvPr/>
        </p:nvCxnSpPr>
        <p:spPr>
          <a:xfrm flipV="1">
            <a:off x="3186010" y="3478607"/>
            <a:ext cx="522890" cy="38923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845305" y="4615635"/>
            <a:ext cx="234070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단계별 요청에 대해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인터셉터를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>
            <a:stCxn id="30" idx="3"/>
            <a:endCxn id="20" idx="1"/>
          </p:cNvCxnSpPr>
          <p:nvPr/>
        </p:nvCxnSpPr>
        <p:spPr>
          <a:xfrm>
            <a:off x="3186010" y="4746440"/>
            <a:ext cx="522890" cy="20072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1572603" y="5277634"/>
            <a:ext cx="16134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업로드를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멀티파트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리졸버를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33" idx="3"/>
            <a:endCxn id="21" idx="1"/>
          </p:cNvCxnSpPr>
          <p:nvPr/>
        </p:nvCxnSpPr>
        <p:spPr>
          <a:xfrm>
            <a:off x="3186010" y="5493078"/>
            <a:ext cx="522890" cy="3915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연동 설정</a:t>
            </a:r>
            <a:r>
              <a:rPr lang="ko-KR" altLang="en-US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(mybatis-context.xml)</a:t>
            </a:r>
            <a:endParaRPr lang="ko-KR" altLang="en-US" sz="12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/>
          <a:stretch/>
        </p:blipFill>
        <p:spPr>
          <a:xfrm>
            <a:off x="1379914" y="2272465"/>
            <a:ext cx="7248698" cy="4108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93" y="2385578"/>
            <a:ext cx="3524250" cy="590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416888" y="3330312"/>
            <a:ext cx="2126538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2" idx="3"/>
            <a:endCxn id="3" idx="1"/>
          </p:cNvCxnSpPr>
          <p:nvPr/>
        </p:nvCxnSpPr>
        <p:spPr>
          <a:xfrm flipV="1">
            <a:off x="4543426" y="2680853"/>
            <a:ext cx="912667" cy="724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3"/>
            <a:endCxn id="22" idx="1"/>
          </p:cNvCxnSpPr>
          <p:nvPr/>
        </p:nvCxnSpPr>
        <p:spPr>
          <a:xfrm flipV="1">
            <a:off x="8980343" y="2676697"/>
            <a:ext cx="320821" cy="4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9301164" y="2545892"/>
            <a:ext cx="230063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접속하기 위한 파일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57956" y="3929175"/>
            <a:ext cx="2462683" cy="5337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2"/>
            <a:endCxn id="23" idx="3"/>
          </p:cNvCxnSpPr>
          <p:nvPr/>
        </p:nvCxnSpPr>
        <p:spPr>
          <a:xfrm flipH="1">
            <a:off x="5120639" y="2976128"/>
            <a:ext cx="2097579" cy="1219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071574" y="3382388"/>
            <a:ext cx="1941557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저장된 값을 가져와서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3748513" y="2877957"/>
            <a:ext cx="146226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존재하는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9432" y="4794558"/>
            <a:ext cx="2413056" cy="2340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400" y="3963834"/>
            <a:ext cx="1571625" cy="1895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3" name="직선 화살표 연결선 32"/>
          <p:cNvCxnSpPr>
            <a:stCxn id="31" idx="3"/>
            <a:endCxn id="32" idx="1"/>
          </p:cNvCxnSpPr>
          <p:nvPr/>
        </p:nvCxnSpPr>
        <p:spPr>
          <a:xfrm flipV="1">
            <a:off x="6392488" y="4911572"/>
            <a:ext cx="29549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6745281" y="4766977"/>
            <a:ext cx="2249335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경로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4708" y="5742294"/>
            <a:ext cx="3879697" cy="3924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  <a:endCxn id="45" idx="1"/>
          </p:cNvCxnSpPr>
          <p:nvPr/>
        </p:nvCxnSpPr>
        <p:spPr>
          <a:xfrm flipV="1">
            <a:off x="5464405" y="5935004"/>
            <a:ext cx="358074" cy="3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5822479" y="5719560"/>
            <a:ext cx="205798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sqlSessionFactory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통해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서버와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연결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63288" y="1744211"/>
            <a:ext cx="2363170" cy="320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연동하여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처리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4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32172</TotalTime>
  <Words>1597</Words>
  <Application>Microsoft Office PowerPoint</Application>
  <PresentationFormat>와이드스크린</PresentationFormat>
  <Paragraphs>313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HY중고딕</vt:lpstr>
      <vt:lpstr>나눔고딕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151</cp:revision>
  <dcterms:created xsi:type="dcterms:W3CDTF">2022-09-24T02:24:30Z</dcterms:created>
  <dcterms:modified xsi:type="dcterms:W3CDTF">2022-10-18T07:51:55Z</dcterms:modified>
</cp:coreProperties>
</file>