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7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1" r:id="rId8"/>
    <p:sldId id="270" r:id="rId9"/>
    <p:sldId id="276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9" initials="4" lastIdx="2" clrIdx="0">
    <p:extLst>
      <p:ext uri="{19B8F6BF-5375-455C-9EA6-DF929625EA0E}">
        <p15:presenceInfo xmlns:p15="http://schemas.microsoft.com/office/powerpoint/2012/main" userId="4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FCC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8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06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5309" y="1820487"/>
            <a:ext cx="4821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쇼핑몰</a:t>
            </a:r>
            <a:endParaRPr lang="en-US" altLang="ko-KR" sz="5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페이지 구현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8947" y="425611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김동욱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45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C18979-FFD2-4D0A-ABAE-0B3281BF6DF7}"/>
              </a:ext>
            </a:extLst>
          </p:cNvPr>
          <p:cNvSpPr/>
          <p:nvPr/>
        </p:nvSpPr>
        <p:spPr>
          <a:xfrm>
            <a:off x="1382725" y="1476662"/>
            <a:ext cx="1512168" cy="576000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 b="1" i="0" u="none" strike="noStrike" kern="1200" baseline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i="0" u="none" strike="noStrike" kern="120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/main/java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135B2-60F3-4749-8B2E-8156A19CF437}"/>
              </a:ext>
            </a:extLst>
          </p:cNvPr>
          <p:cNvSpPr/>
          <p:nvPr/>
        </p:nvSpPr>
        <p:spPr>
          <a:xfrm>
            <a:off x="1374412" y="2198635"/>
            <a:ext cx="2692194" cy="3528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구현에 필요한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 소스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00"/>
          <a:stretch/>
        </p:blipFill>
        <p:spPr>
          <a:xfrm>
            <a:off x="1382725" y="2695436"/>
            <a:ext cx="3077551" cy="3257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6" b="10263"/>
          <a:stretch/>
        </p:blipFill>
        <p:spPr>
          <a:xfrm>
            <a:off x="4591192" y="2695436"/>
            <a:ext cx="3077551" cy="29051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4533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0"/>
          <a:stretch/>
        </p:blipFill>
        <p:spPr>
          <a:xfrm>
            <a:off x="814872" y="2484700"/>
            <a:ext cx="2162175" cy="20363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2"/>
          <a:stretch/>
        </p:blipFill>
        <p:spPr>
          <a:xfrm>
            <a:off x="3195751" y="2484700"/>
            <a:ext cx="2162175" cy="17355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08655" y="1772698"/>
            <a:ext cx="2048845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/main/resources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434979" y="5778808"/>
            <a:ext cx="1096344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modelConfig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5837855" y="1772698"/>
            <a:ext cx="1848819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webapp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7"/>
          <a:stretch/>
        </p:blipFill>
        <p:spPr>
          <a:xfrm>
            <a:off x="5837856" y="2747963"/>
            <a:ext cx="2743200" cy="20716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9" b="1"/>
          <a:stretch/>
        </p:blipFill>
        <p:spPr>
          <a:xfrm>
            <a:off x="8820150" y="2380613"/>
            <a:ext cx="2743200" cy="24526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5815835" y="5135341"/>
            <a:ext cx="2765221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WEB-INF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웹 애플리케이션 리소스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195751" y="5135341"/>
            <a:ext cx="7874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800188" y="4656950"/>
            <a:ext cx="1465262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5" b="46150"/>
          <a:stretch/>
        </p:blipFill>
        <p:spPr>
          <a:xfrm>
            <a:off x="814872" y="5230103"/>
            <a:ext cx="2162175" cy="33369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265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24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1" y="1840900"/>
            <a:ext cx="1853228" cy="20248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8220" y="1462615"/>
            <a:ext cx="241765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정하는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위치를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96" y="4871258"/>
            <a:ext cx="1221132" cy="17164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7745" y="4311447"/>
            <a:ext cx="275267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iles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_*.xml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지정한 위치에 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해당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내용이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/>
          <a:stretch/>
        </p:blipFill>
        <p:spPr>
          <a:xfrm>
            <a:off x="4486751" y="2406199"/>
            <a:ext cx="7186872" cy="3524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2130425" y="3956858"/>
            <a:ext cx="577" cy="2627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83BC1C-A564-45E4-98E0-9B9831B68E24}"/>
              </a:ext>
            </a:extLst>
          </p:cNvPr>
          <p:cNvSpPr txBox="1"/>
          <p:nvPr/>
        </p:nvSpPr>
        <p:spPr>
          <a:xfrm>
            <a:off x="4467701" y="1458629"/>
            <a:ext cx="4310795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*ControllerImpl.java</a:t>
            </a: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매핑 된 주소로 요청 시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설정 된 뷰 이름을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91100" y="4116889"/>
            <a:ext cx="3952875" cy="5979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10" idx="0"/>
          </p:cNvCxnSpPr>
          <p:nvPr/>
        </p:nvCxnSpPr>
        <p:spPr>
          <a:xfrm>
            <a:off x="6623099" y="2058793"/>
            <a:ext cx="344439" cy="205809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48" y="1456126"/>
            <a:ext cx="7434263" cy="49303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028825" y="2828925"/>
            <a:ext cx="6467475" cy="1438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2028825" y="1839248"/>
            <a:ext cx="5394425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servlet-context.xml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 된 뷰 이름의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화면에 표시</a:t>
            </a:r>
          </a:p>
        </p:txBody>
      </p:sp>
      <p:cxnSp>
        <p:nvCxnSpPr>
          <p:cNvPr id="20" name="직선 화살표 연결선 19"/>
          <p:cNvCxnSpPr>
            <a:stCxn id="16" idx="2"/>
            <a:endCxn id="15" idx="0"/>
          </p:cNvCxnSpPr>
          <p:nvPr/>
        </p:nvCxnSpPr>
        <p:spPr>
          <a:xfrm>
            <a:off x="4726038" y="2270135"/>
            <a:ext cx="536525" cy="5587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"/>
          <a:stretch/>
        </p:blipFill>
        <p:spPr>
          <a:xfrm>
            <a:off x="3558258" y="1459248"/>
            <a:ext cx="5557838" cy="49798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38575" y="2419350"/>
            <a:ext cx="5086350" cy="3995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8924925" y="4417219"/>
            <a:ext cx="706192" cy="1199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1117" y="4213766"/>
            <a:ext cx="1329210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상품의 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41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67149" y="1459247"/>
            <a:ext cx="5191125" cy="5141577"/>
            <a:chOff x="3867150" y="1459248"/>
            <a:chExt cx="4800600" cy="48844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5"/>
            <a:stretch/>
          </p:blipFill>
          <p:spPr>
            <a:xfrm>
              <a:off x="3867150" y="1459248"/>
              <a:ext cx="4800600" cy="40052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85"/>
            <a:stretch/>
          </p:blipFill>
          <p:spPr>
            <a:xfrm>
              <a:off x="3867150" y="5464521"/>
              <a:ext cx="4800600" cy="87912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3867150" y="1459248"/>
            <a:ext cx="5191125" cy="5141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1000" y="1720858"/>
            <a:ext cx="4705350" cy="48347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8896350" y="4138220"/>
            <a:ext cx="790575" cy="198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95575" y="3838137"/>
            <a:ext cx="1625766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#{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 값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 값으로 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4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0187"/>
            <a:ext cx="7429500" cy="3819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6436704" y="1766887"/>
            <a:ext cx="5372100" cy="2486025"/>
            <a:chOff x="6562725" y="4076699"/>
            <a:chExt cx="5372100" cy="2486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725" y="4076699"/>
              <a:ext cx="5372100" cy="24860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810375" y="4495800"/>
              <a:ext cx="1819275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6578462" y="1567433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4525" y="2705100"/>
            <a:ext cx="234315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5" idx="1"/>
            <a:endCxn id="16" idx="3"/>
          </p:cNvCxnSpPr>
          <p:nvPr/>
        </p:nvCxnSpPr>
        <p:spPr>
          <a:xfrm flipH="1">
            <a:off x="4257675" y="1748408"/>
            <a:ext cx="2320787" cy="110909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1606" y="1319367"/>
            <a:ext cx="2892138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Autowired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빈 주입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63" y="4555330"/>
            <a:ext cx="3352800" cy="16287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715375" y="4867275"/>
            <a:ext cx="2143125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730155" y="4374355"/>
            <a:ext cx="1957020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GoodsDAOImpl.java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9" idx="1"/>
          </p:cNvCxnSpPr>
          <p:nvPr/>
        </p:nvCxnSpPr>
        <p:spPr>
          <a:xfrm flipH="1" flipV="1">
            <a:off x="7600951" y="2490788"/>
            <a:ext cx="2129204" cy="20645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72B273-3C3D-4705-971E-C3E5EF52E01B}"/>
              </a:ext>
            </a:extLst>
          </p:cNvPr>
          <p:cNvSpPr/>
          <p:nvPr/>
        </p:nvSpPr>
        <p:spPr>
          <a:xfrm>
            <a:off x="1371600" y="5644368"/>
            <a:ext cx="3957936" cy="8802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따라 메뉴 항목을 다르게 하는 속성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side.jsp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 속성 화면에 구현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브라우저에서 요청 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 조회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메인 페이지로 상품 정보를 전달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78992" y="4138611"/>
            <a:ext cx="4116723" cy="728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5876925" y="4867274"/>
            <a:ext cx="0" cy="121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4" idx="3"/>
          </p:cNvCxnSpPr>
          <p:nvPr/>
        </p:nvCxnSpPr>
        <p:spPr>
          <a:xfrm flipH="1">
            <a:off x="5329536" y="6084496"/>
            <a:ext cx="547390" cy="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6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1" y="1524000"/>
            <a:ext cx="6891118" cy="4895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898780"/>
            <a:ext cx="1764000" cy="15358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4554615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100" b="1" spc="-6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spc="-6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admin_mode</a:t>
            </a:r>
            <a:r>
              <a:rPr lang="en-US" altLang="ko-KR" sz="1100" b="1" spc="-6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sz="1100" b="1" spc="-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C14FE-F1C3-40B7-A2D8-589F2FD7B3D4}"/>
              </a:ext>
            </a:extLst>
          </p:cNvPr>
          <p:cNvSpPr txBox="1"/>
          <p:nvPr/>
        </p:nvSpPr>
        <p:spPr>
          <a:xfrm>
            <a:off x="3401411" y="1614846"/>
            <a:ext cx="154241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표시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1493094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my_page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3800" y="2201333"/>
            <a:ext cx="1210733" cy="2413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7" idx="2"/>
          </p:cNvCxnSpPr>
          <p:nvPr/>
        </p:nvCxnSpPr>
        <p:spPr>
          <a:xfrm>
            <a:off x="4172616" y="1876456"/>
            <a:ext cx="831184" cy="153137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빠른메뉴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2" y="1454679"/>
            <a:ext cx="7334250" cy="17811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85925" y="2609850"/>
            <a:ext cx="3326342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345266"/>
            <a:ext cx="5619750" cy="39719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001000" y="2409825"/>
            <a:ext cx="3462338" cy="161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6" idx="3"/>
          </p:cNvCxnSpPr>
          <p:nvPr/>
        </p:nvCxnSpPr>
        <p:spPr>
          <a:xfrm flipV="1">
            <a:off x="5012267" y="2490787"/>
            <a:ext cx="2988733" cy="27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42" y="4269846"/>
            <a:ext cx="5191125" cy="1238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1609647" y="4564590"/>
            <a:ext cx="4857827" cy="597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endCxn id="6" idx="2"/>
          </p:cNvCxnSpPr>
          <p:nvPr/>
        </p:nvCxnSpPr>
        <p:spPr>
          <a:xfrm flipH="1" flipV="1">
            <a:off x="3349096" y="2914650"/>
            <a:ext cx="689464" cy="1649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96812" y="4057119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2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47" y="2307821"/>
            <a:ext cx="7781925" cy="4171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2489" r="7447" b="2898"/>
          <a:stretch/>
        </p:blipFill>
        <p:spPr>
          <a:xfrm>
            <a:off x="1371601" y="1500447"/>
            <a:ext cx="897774" cy="19285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3041" r="6633" b="3367"/>
          <a:stretch/>
        </p:blipFill>
        <p:spPr>
          <a:xfrm>
            <a:off x="1371601" y="3894512"/>
            <a:ext cx="897774" cy="258525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1655067"/>
            <a:ext cx="5038725" cy="1914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2269375" y="2464724"/>
            <a:ext cx="562418" cy="1066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3"/>
          </p:cNvCxnSpPr>
          <p:nvPr/>
        </p:nvCxnSpPr>
        <p:spPr>
          <a:xfrm flipH="1">
            <a:off x="2269375" y="3792561"/>
            <a:ext cx="562418" cy="1394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366531" y="3530951"/>
            <a:ext cx="93006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2747971" y="4498163"/>
            <a:ext cx="750992" cy="6483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38255" y="4588625"/>
            <a:ext cx="5286894" cy="332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71565" y="4327015"/>
            <a:ext cx="28713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상품정보를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800109" y="3569592"/>
            <a:ext cx="0" cy="985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57745" y="3400146"/>
            <a:ext cx="296427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저장한 상품정보를 가져와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800" y="404398"/>
            <a:ext cx="6125395" cy="989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및 관련 파일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612" y="1425497"/>
            <a:ext cx="7023138" cy="4963988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페이지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(tiles / mapper)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메인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메인 페이지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빠른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회원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상품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(Ajax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자동 완성 기능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추가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상품 주문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42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회원 기능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24" y="1604789"/>
            <a:ext cx="6629400" cy="37814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673195" y="2335876"/>
            <a:ext cx="2789266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0369" t="20716"/>
          <a:stretch/>
        </p:blipFill>
        <p:spPr>
          <a:xfrm>
            <a:off x="5857094" y="1716630"/>
            <a:ext cx="5088246" cy="1238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2" name="직선 화살표 연결선 11"/>
          <p:cNvCxnSpPr>
            <a:stCxn id="8" idx="0"/>
            <a:endCxn id="23" idx="2"/>
          </p:cNvCxnSpPr>
          <p:nvPr/>
        </p:nvCxnSpPr>
        <p:spPr>
          <a:xfrm flipV="1">
            <a:off x="3067828" y="2099310"/>
            <a:ext cx="236092" cy="236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37574" y="1837700"/>
            <a:ext cx="2332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아이디와 비밀번호를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832495" y="2081385"/>
            <a:ext cx="718191" cy="508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16357" y="2739677"/>
            <a:ext cx="31422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아이디와 비밀번호를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Member.xml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문으로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5738" y="2056446"/>
            <a:ext cx="2161309" cy="4676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7" idx="3"/>
            <a:endCxn id="31" idx="0"/>
          </p:cNvCxnSpPr>
          <p:nvPr/>
        </p:nvCxnSpPr>
        <p:spPr>
          <a:xfrm>
            <a:off x="8587047" y="2290286"/>
            <a:ext cx="600414" cy="449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5" y="2043112"/>
            <a:ext cx="4667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7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페이지 구성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73159" y="1880329"/>
            <a:ext cx="235275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쇼핑몰에 구현되는 주요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993178" y="1980669"/>
            <a:ext cx="3578224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대다수의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쇼핑몰에서 기본적으로 사용하는 기능들을 구현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17905"/>
              </p:ext>
            </p:extLst>
          </p:nvPr>
        </p:nvGraphicFramePr>
        <p:xfrm>
          <a:off x="1373159" y="2676464"/>
          <a:ext cx="378460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빠른 메뉴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검색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추가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114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삭제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0859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28695"/>
              </p:ext>
            </p:extLst>
          </p:nvPr>
        </p:nvGraphicFramePr>
        <p:xfrm>
          <a:off x="5471027" y="2668994"/>
          <a:ext cx="3784601" cy="3337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47679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주문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취소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47679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</a:t>
                      </a:r>
                      <a:endParaRPr lang="en-US" altLang="ko-KR" sz="1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내역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탈퇴</a:t>
                      </a:r>
                      <a:endParaRPr lang="en-US" altLang="ko-KR" sz="12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09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데이터베이스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33154" y="1703849"/>
            <a:ext cx="186049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위치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19" y="2233989"/>
            <a:ext cx="2266950" cy="26098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230148" y="3443317"/>
            <a:ext cx="1283495" cy="174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"/>
          <a:stretch/>
        </p:blipFill>
        <p:spPr>
          <a:xfrm>
            <a:off x="5185727" y="2563513"/>
            <a:ext cx="1554204" cy="26947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33" y="5740430"/>
            <a:ext cx="1441992" cy="6901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" b="667"/>
          <a:stretch/>
        </p:blipFill>
        <p:spPr>
          <a:xfrm>
            <a:off x="9376739" y="3019387"/>
            <a:ext cx="1958186" cy="223884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20" y="5740430"/>
            <a:ext cx="1464430" cy="6845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02" y="2233989"/>
            <a:ext cx="1688866" cy="302424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연결선 12"/>
          <p:cNvCxnSpPr/>
          <p:nvPr/>
        </p:nvCxnSpPr>
        <p:spPr>
          <a:xfrm flipV="1">
            <a:off x="6764592" y="3618723"/>
            <a:ext cx="427692" cy="41036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932978" y="3599673"/>
            <a:ext cx="419100" cy="32861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6739931" y="5258235"/>
            <a:ext cx="586189" cy="475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8790550" y="5265350"/>
            <a:ext cx="586189" cy="4676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0566304" y="5282147"/>
            <a:ext cx="0" cy="429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4075575" y="3291840"/>
            <a:ext cx="704243" cy="32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5172533" y="1703849"/>
            <a:ext cx="2516740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전체 데이터베이스 구조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32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60"/>
          <a:stretch/>
        </p:blipFill>
        <p:spPr>
          <a:xfrm>
            <a:off x="7013802" y="2285397"/>
            <a:ext cx="1763792" cy="56296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2"/>
          <a:stretch/>
        </p:blipFill>
        <p:spPr>
          <a:xfrm>
            <a:off x="1351083" y="2293710"/>
            <a:ext cx="2458134" cy="272963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3"/>
          <a:stretch/>
        </p:blipFill>
        <p:spPr>
          <a:xfrm>
            <a:off x="4022197" y="2293710"/>
            <a:ext cx="2458134" cy="245102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4457" y="1794566"/>
            <a:ext cx="1536959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 패키지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1794566"/>
            <a:ext cx="1701107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tiles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90" b="40474"/>
          <a:stretch/>
        </p:blipFill>
        <p:spPr>
          <a:xfrm>
            <a:off x="7013802" y="5244917"/>
            <a:ext cx="1763792" cy="573579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59153" b="12277"/>
          <a:stretch/>
        </p:blipFill>
        <p:spPr>
          <a:xfrm>
            <a:off x="7013594" y="3519222"/>
            <a:ext cx="1764000" cy="104740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4744734"/>
            <a:ext cx="292419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스타일시트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쿼리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3031414"/>
            <a:ext cx="45236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04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서버 실행 시 설정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210"/>
          <a:stretch/>
        </p:blipFill>
        <p:spPr>
          <a:xfrm>
            <a:off x="1351083" y="1634057"/>
            <a:ext cx="1866900" cy="173251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08" y="1634057"/>
            <a:ext cx="7713642" cy="461560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708900" y="2402284"/>
            <a:ext cx="3345949" cy="1567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3363903" y="1864651"/>
            <a:ext cx="464742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resource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이미지들을 읽어와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5" idx="2"/>
            <a:endCxn id="5" idx="0"/>
          </p:cNvCxnSpPr>
          <p:nvPr/>
        </p:nvCxnSpPr>
        <p:spPr>
          <a:xfrm flipH="1">
            <a:off x="5381875" y="2126261"/>
            <a:ext cx="305741" cy="2760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08900" y="2756689"/>
            <a:ext cx="7111500" cy="14438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08900" y="4503175"/>
            <a:ext cx="4739775" cy="887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08900" y="5581650"/>
            <a:ext cx="6082800" cy="605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087359" y="3652398"/>
            <a:ext cx="209865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resourc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내부의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타일즈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>
            <a:stCxn id="23" idx="3"/>
            <a:endCxn id="19" idx="1"/>
          </p:cNvCxnSpPr>
          <p:nvPr/>
        </p:nvCxnSpPr>
        <p:spPr>
          <a:xfrm flipV="1">
            <a:off x="3186010" y="3478607"/>
            <a:ext cx="522890" cy="38923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845305" y="4615635"/>
            <a:ext cx="234070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단계별 요청에 대해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인터셉터를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>
            <a:stCxn id="30" idx="3"/>
            <a:endCxn id="20" idx="1"/>
          </p:cNvCxnSpPr>
          <p:nvPr/>
        </p:nvCxnSpPr>
        <p:spPr>
          <a:xfrm>
            <a:off x="3186010" y="4746440"/>
            <a:ext cx="522890" cy="2007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572603" y="5277634"/>
            <a:ext cx="16134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업로드를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멀티파트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리졸버를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33" idx="3"/>
            <a:endCxn id="21" idx="1"/>
          </p:cNvCxnSpPr>
          <p:nvPr/>
        </p:nvCxnSpPr>
        <p:spPr>
          <a:xfrm>
            <a:off x="3186010" y="5493078"/>
            <a:ext cx="522890" cy="3915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1380496" y="1476662"/>
            <a:ext cx="1224136" cy="576000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73061" y="22145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정보와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397210" y="2696760"/>
            <a:ext cx="2514600" cy="1571625"/>
            <a:chOff x="590228" y="3778302"/>
            <a:chExt cx="2514600" cy="15716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28" y="3778302"/>
              <a:ext cx="2514600" cy="157162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889003" y="5162550"/>
              <a:ext cx="704054" cy="161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23" r="598" b="3342"/>
          <a:stretch/>
        </p:blipFill>
        <p:spPr>
          <a:xfrm>
            <a:off x="4100635" y="1475839"/>
            <a:ext cx="6517178" cy="10590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018770" y="2250394"/>
            <a:ext cx="4854633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75048" y="1520825"/>
            <a:ext cx="394370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Oracle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 서버에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연동하기 위해 라이브러리를 추가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 추가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 프로젝트 내부 경로에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endCxn id="15" idx="2"/>
          </p:cNvCxnSpPr>
          <p:nvPr/>
        </p:nvCxnSpPr>
        <p:spPr>
          <a:xfrm flipH="1" flipV="1">
            <a:off x="8946902" y="1951712"/>
            <a:ext cx="248" cy="298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3061" y="4548463"/>
            <a:ext cx="203453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구현에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다운받고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stCxn id="21" idx="2"/>
            <a:endCxn id="27" idx="0"/>
          </p:cNvCxnSpPr>
          <p:nvPr/>
        </p:nvCxnSpPr>
        <p:spPr>
          <a:xfrm>
            <a:off x="2048012" y="4242984"/>
            <a:ext cx="342315" cy="305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4" b="30995"/>
          <a:stretch/>
        </p:blipFill>
        <p:spPr>
          <a:xfrm>
            <a:off x="7019568" y="2690648"/>
            <a:ext cx="2794346" cy="19395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35" y="2690648"/>
            <a:ext cx="2730108" cy="25454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5" b="80667"/>
          <a:stretch/>
        </p:blipFill>
        <p:spPr>
          <a:xfrm>
            <a:off x="4100635" y="5396847"/>
            <a:ext cx="2738315" cy="7808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049211" y="5916102"/>
            <a:ext cx="280467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 클래스의 프록시 생성하는 기능을 제공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stCxn id="29" idx="1"/>
            <a:endCxn id="31" idx="3"/>
          </p:cNvCxnSpPr>
          <p:nvPr/>
        </p:nvCxnSpPr>
        <p:spPr>
          <a:xfrm flipH="1">
            <a:off x="3853884" y="5787280"/>
            <a:ext cx="246751" cy="259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285798" y="5268947"/>
            <a:ext cx="256808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화살표 연결선 39"/>
          <p:cNvCxnSpPr>
            <a:endCxn id="39" idx="3"/>
          </p:cNvCxnSpPr>
          <p:nvPr/>
        </p:nvCxnSpPr>
        <p:spPr>
          <a:xfrm flipH="1">
            <a:off x="3853884" y="5117519"/>
            <a:ext cx="215894" cy="282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125389" y="2763339"/>
            <a:ext cx="225473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endCxn id="44" idx="2"/>
          </p:cNvCxnSpPr>
          <p:nvPr/>
        </p:nvCxnSpPr>
        <p:spPr>
          <a:xfrm flipV="1">
            <a:off x="9813914" y="3024949"/>
            <a:ext cx="438843" cy="383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77"/>
          <a:stretch/>
        </p:blipFill>
        <p:spPr>
          <a:xfrm>
            <a:off x="7019568" y="4940881"/>
            <a:ext cx="2794346" cy="12368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93381" y="5107361"/>
            <a:ext cx="2017459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필요 라이브러리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 flipV="1">
            <a:off x="9813914" y="5368971"/>
            <a:ext cx="588197" cy="383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724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(pom.xml 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0651"/>
          <a:stretch/>
        </p:blipFill>
        <p:spPr>
          <a:xfrm>
            <a:off x="2471693" y="3598117"/>
            <a:ext cx="3083330" cy="27307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85" y="2195244"/>
            <a:ext cx="3080712" cy="27102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9708"/>
          <a:stretch/>
        </p:blipFill>
        <p:spPr>
          <a:xfrm>
            <a:off x="8620780" y="3051145"/>
            <a:ext cx="2025906" cy="3277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b="50110"/>
          <a:stretch/>
        </p:blipFill>
        <p:spPr>
          <a:xfrm>
            <a:off x="7839383" y="2195244"/>
            <a:ext cx="2025906" cy="32515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6028508" y="3051145"/>
            <a:ext cx="989215" cy="5735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814444" y="1510715"/>
            <a:ext cx="2212465" cy="4308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삽입한 내용은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도구로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관리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0459" y="1510715"/>
            <a:ext cx="1771639" cy="6001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라이브러리는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 Repository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조회하여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삽입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02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연동 설정</a:t>
            </a:r>
            <a:endParaRPr lang="ko-KR" altLang="en-US" sz="24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/>
          <a:stretch/>
        </p:blipFill>
        <p:spPr>
          <a:xfrm>
            <a:off x="1379914" y="2272465"/>
            <a:ext cx="7248698" cy="4108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93" y="2385578"/>
            <a:ext cx="3524250" cy="590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416888" y="3330312"/>
            <a:ext cx="2126538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2" idx="3"/>
            <a:endCxn id="3" idx="1"/>
          </p:cNvCxnSpPr>
          <p:nvPr/>
        </p:nvCxnSpPr>
        <p:spPr>
          <a:xfrm flipV="1">
            <a:off x="4543426" y="2680853"/>
            <a:ext cx="912667" cy="724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" idx="3"/>
            <a:endCxn id="22" idx="1"/>
          </p:cNvCxnSpPr>
          <p:nvPr/>
        </p:nvCxnSpPr>
        <p:spPr>
          <a:xfrm flipV="1">
            <a:off x="8980343" y="2676697"/>
            <a:ext cx="320821" cy="41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01164" y="2545892"/>
            <a:ext cx="230063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속하기 위한 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57956" y="3929175"/>
            <a:ext cx="2462683" cy="5337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2"/>
            <a:endCxn id="23" idx="3"/>
          </p:cNvCxnSpPr>
          <p:nvPr/>
        </p:nvCxnSpPr>
        <p:spPr>
          <a:xfrm flipH="1">
            <a:off x="5120639" y="2976128"/>
            <a:ext cx="2097579" cy="1219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071574" y="3382388"/>
            <a:ext cx="194155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저장된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값을 가져와서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748513" y="2877957"/>
            <a:ext cx="146226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존재하는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79432" y="4794558"/>
            <a:ext cx="2413056" cy="2340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400" y="3963834"/>
            <a:ext cx="1571625" cy="18954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3" name="직선 화살표 연결선 32"/>
          <p:cNvCxnSpPr>
            <a:stCxn id="31" idx="3"/>
            <a:endCxn id="32" idx="1"/>
          </p:cNvCxnSpPr>
          <p:nvPr/>
        </p:nvCxnSpPr>
        <p:spPr>
          <a:xfrm flipV="1">
            <a:off x="6392488" y="4911572"/>
            <a:ext cx="29549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745281" y="4766977"/>
            <a:ext cx="224933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4708" y="5742294"/>
            <a:ext cx="3879697" cy="3924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  <a:endCxn id="45" idx="1"/>
          </p:cNvCxnSpPr>
          <p:nvPr/>
        </p:nvCxnSpPr>
        <p:spPr>
          <a:xfrm flipV="1">
            <a:off x="5464405" y="5935004"/>
            <a:ext cx="358074" cy="3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22479" y="5719560"/>
            <a:ext cx="205798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sqlSessionFactory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통해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서버와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연결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63288" y="17442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연동하여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처리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46891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15002</TotalTime>
  <Words>530</Words>
  <Application>Microsoft Office PowerPoint</Application>
  <PresentationFormat>와이드스크린</PresentationFormat>
  <Paragraphs>140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HY중고딕</vt:lpstr>
      <vt:lpstr>나눔고딕</vt:lpstr>
      <vt:lpstr>나눔고딕 ExtraBold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65</cp:revision>
  <dcterms:created xsi:type="dcterms:W3CDTF">2022-09-24T02:24:30Z</dcterms:created>
  <dcterms:modified xsi:type="dcterms:W3CDTF">2022-10-06T08:10:37Z</dcterms:modified>
</cp:coreProperties>
</file>