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2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CC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100" d="100"/>
          <a:sy n="100" d="100"/>
        </p:scale>
        <p:origin x="60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5309" y="1820487"/>
            <a:ext cx="4821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쇼핑몰</a:t>
            </a:r>
            <a:endParaRPr lang="en-US" altLang="ko-KR" sz="5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페이지 구현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8947" y="425611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김동욱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1" y="1524000"/>
            <a:ext cx="6891118" cy="4895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898780"/>
            <a:ext cx="1764000" cy="1535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4554615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100" b="1" spc="-6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spc="-6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admin_mode</a:t>
            </a:r>
            <a:r>
              <a:rPr lang="en-US" altLang="ko-KR" sz="1100" b="1" spc="-6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sz="11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401411" y="1614846"/>
            <a:ext cx="154241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1493094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my_page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3800" y="2201333"/>
            <a:ext cx="1210733" cy="241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7" idx="2"/>
          </p:cNvCxnSpPr>
          <p:nvPr/>
        </p:nvCxnSpPr>
        <p:spPr>
          <a:xfrm>
            <a:off x="4172616" y="1876456"/>
            <a:ext cx="831184" cy="153137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빠른메뉴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454679"/>
            <a:ext cx="7334250" cy="17811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85925" y="2609850"/>
            <a:ext cx="3326342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345266"/>
            <a:ext cx="5619750" cy="3971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001000" y="2409825"/>
            <a:ext cx="3462338" cy="161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5012267" y="2490787"/>
            <a:ext cx="2988733" cy="27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42" y="4269846"/>
            <a:ext cx="5191125" cy="1238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609647" y="4564590"/>
            <a:ext cx="4857827" cy="59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H="1" flipV="1">
            <a:off x="3349096" y="2914650"/>
            <a:ext cx="689464" cy="164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96812" y="4057119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800" y="404398"/>
            <a:ext cx="6125395" cy="98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및 관련 파일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612" y="1425497"/>
            <a:ext cx="7023138" cy="4963988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페이지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(tiles / mapper)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메인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메인 페이지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빠른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회원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상품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(Ajax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자동 완성 기능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추가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상품 주문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42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542081" y="1772698"/>
            <a:ext cx="1224136" cy="576064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C18979-FFD2-4D0A-ABAE-0B3281BF6DF7}"/>
              </a:ext>
            </a:extLst>
          </p:cNvPr>
          <p:cNvSpPr/>
          <p:nvPr/>
        </p:nvSpPr>
        <p:spPr>
          <a:xfrm>
            <a:off x="5007997" y="1772698"/>
            <a:ext cx="1512168" cy="576064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 b="1" i="0" u="none" strike="noStrike" kern="1200" baseline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i="0" u="none" strike="noStrike" kern="120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/main/java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542081" y="4522841"/>
            <a:ext cx="2363170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135B2-60F3-4749-8B2E-8156A19CF437}"/>
              </a:ext>
            </a:extLst>
          </p:cNvPr>
          <p:cNvSpPr/>
          <p:nvPr/>
        </p:nvSpPr>
        <p:spPr>
          <a:xfrm>
            <a:off x="5007997" y="6050340"/>
            <a:ext cx="2692194" cy="3599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구현에 필요한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 소스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49604" y="2649989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00"/>
          <a:stretch/>
        </p:blipFill>
        <p:spPr>
          <a:xfrm>
            <a:off x="5007997" y="2570776"/>
            <a:ext cx="3077551" cy="3257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6" b="10263"/>
          <a:stretch/>
        </p:blipFill>
        <p:spPr>
          <a:xfrm>
            <a:off x="8224931" y="2923201"/>
            <a:ext cx="3077551" cy="29051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08656" y="2785424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212685" y="3084063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8656" y="5258398"/>
            <a:ext cx="1439244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resource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258398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2400" b="1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24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1" y="1840900"/>
            <a:ext cx="1853228" cy="20248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8220" y="1462615"/>
            <a:ext cx="241765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정하는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6" y="4871258"/>
            <a:ext cx="1221132" cy="1716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7745" y="4311447"/>
            <a:ext cx="275267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_*.xml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지정한 위치에 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해당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내용이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486751" y="2406199"/>
            <a:ext cx="7186872" cy="3524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130425" y="3956858"/>
            <a:ext cx="577" cy="262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4467701" y="1458629"/>
            <a:ext cx="4310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*ControllerImpl.java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매핑 된 주소로 요청 시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설정 된 뷰 이름을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1100" y="4116889"/>
            <a:ext cx="3952875" cy="597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0" idx="0"/>
          </p:cNvCxnSpPr>
          <p:nvPr/>
        </p:nvCxnSpPr>
        <p:spPr>
          <a:xfrm>
            <a:off x="6623099" y="2058793"/>
            <a:ext cx="344439" cy="205809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8" y="1456126"/>
            <a:ext cx="7434263" cy="49303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28825" y="2828925"/>
            <a:ext cx="6467475" cy="1438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2028825" y="1839248"/>
            <a:ext cx="53944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servlet-context.xml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 된 뷰 이름의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표시</a:t>
            </a:r>
          </a:p>
        </p:txBody>
      </p:sp>
      <p:cxnSp>
        <p:nvCxnSpPr>
          <p:cNvPr id="20" name="직선 화살표 연결선 19"/>
          <p:cNvCxnSpPr>
            <a:stCxn id="16" idx="2"/>
            <a:endCxn id="15" idx="0"/>
          </p:cNvCxnSpPr>
          <p:nvPr/>
        </p:nvCxnSpPr>
        <p:spPr>
          <a:xfrm>
            <a:off x="4726038" y="2270135"/>
            <a:ext cx="536525" cy="55879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5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"/>
          <a:stretch/>
        </p:blipFill>
        <p:spPr>
          <a:xfrm>
            <a:off x="3558258" y="1459248"/>
            <a:ext cx="5557838" cy="49798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38575" y="2419350"/>
            <a:ext cx="5086350" cy="3995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8924925" y="4417219"/>
            <a:ext cx="706192" cy="1199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1117" y="4213766"/>
            <a:ext cx="13292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1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67149" y="1459247"/>
            <a:ext cx="5191125" cy="5141577"/>
            <a:chOff x="3867150" y="1459248"/>
            <a:chExt cx="4800600" cy="4884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"/>
            <a:stretch/>
          </p:blipFill>
          <p:spPr>
            <a:xfrm>
              <a:off x="3867150" y="1459248"/>
              <a:ext cx="4800600" cy="400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85"/>
            <a:stretch/>
          </p:blipFill>
          <p:spPr>
            <a:xfrm>
              <a:off x="3867150" y="5464521"/>
              <a:ext cx="4800600" cy="8791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3867150" y="1459248"/>
            <a:ext cx="5191125" cy="5141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1000" y="1720858"/>
            <a:ext cx="4705350" cy="4834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8896350" y="4138220"/>
            <a:ext cx="790575" cy="198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95575" y="3838137"/>
            <a:ext cx="1625766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 값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값으로 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4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43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0187"/>
            <a:ext cx="7429500" cy="3819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6436704" y="1766887"/>
            <a:ext cx="5372100" cy="2486025"/>
            <a:chOff x="6562725" y="4076699"/>
            <a:chExt cx="5372100" cy="2486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4076699"/>
              <a:ext cx="5372100" cy="24860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810375" y="4495800"/>
              <a:ext cx="1819275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578462" y="1567433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4525" y="2705100"/>
            <a:ext cx="234315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6" idx="3"/>
          </p:cNvCxnSpPr>
          <p:nvPr/>
        </p:nvCxnSpPr>
        <p:spPr>
          <a:xfrm flipH="1">
            <a:off x="4257675" y="1748408"/>
            <a:ext cx="2320787" cy="110909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1606" y="1319367"/>
            <a:ext cx="289213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Autowired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빈 주입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3" y="4555330"/>
            <a:ext cx="3352800" cy="1628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715375" y="4867275"/>
            <a:ext cx="214312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730155" y="4374355"/>
            <a:ext cx="1957020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DAOImpl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 flipV="1">
            <a:off x="7600951" y="2490788"/>
            <a:ext cx="2129204" cy="206454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1371600" y="5644368"/>
            <a:ext cx="3957936" cy="8802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메뉴 항목을 다르게 하는 속성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side.jsp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속성 화면에 구현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브라우저에서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조회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메인 페이지로 상품 정보를 전달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8992" y="4138611"/>
            <a:ext cx="4116723" cy="728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876925" y="4867274"/>
            <a:ext cx="0" cy="121722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4" idx="3"/>
          </p:cNvCxnSpPr>
          <p:nvPr/>
        </p:nvCxnSpPr>
        <p:spPr>
          <a:xfrm flipH="1">
            <a:off x="5329536" y="6084496"/>
            <a:ext cx="547390" cy="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6313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7550</TotalTime>
  <Words>242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HY중고딕</vt:lpstr>
      <vt:lpstr>나눔고딕</vt:lpstr>
      <vt:lpstr>나눔고딕 ExtraBold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26</cp:revision>
  <dcterms:created xsi:type="dcterms:W3CDTF">2022-09-24T02:24:30Z</dcterms:created>
  <dcterms:modified xsi:type="dcterms:W3CDTF">2022-10-01T03:54:30Z</dcterms:modified>
</cp:coreProperties>
</file>