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309" y="1820487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947" y="425611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김동욱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542081" y="1772698"/>
            <a:ext cx="1224136" cy="576064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5007997" y="1772698"/>
            <a:ext cx="1512168" cy="576064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i="0" u="none" strike="noStrike" kern="1200" baseline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i="0" u="none" strike="noStrike" kern="12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/main/java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542081" y="4522841"/>
            <a:ext cx="2363170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5007997" y="6050340"/>
            <a:ext cx="2692194" cy="3599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구현에 필요한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9604" y="2649989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>
          <a:xfrm>
            <a:off x="5007997" y="2570776"/>
            <a:ext cx="3077551" cy="3257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6" b="10263"/>
          <a:stretch/>
        </p:blipFill>
        <p:spPr>
          <a:xfrm>
            <a:off x="8224931" y="2923201"/>
            <a:ext cx="3077551" cy="2905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08656" y="2785424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212685" y="3084063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8656" y="5258398"/>
            <a:ext cx="1439244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resource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258398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</a:t>
            </a:r>
            <a:r>
              <a:rPr lang="ko-KR" altLang="en-US" sz="3600" b="1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53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HY중고딕</vt:lpstr>
      <vt:lpstr>나눔고딕</vt:lpstr>
      <vt:lpstr>나눔고딕 ExtraBold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11</cp:revision>
  <dcterms:created xsi:type="dcterms:W3CDTF">2022-09-24T02:24:30Z</dcterms:created>
  <dcterms:modified xsi:type="dcterms:W3CDTF">2022-09-24T08:15:28Z</dcterms:modified>
</cp:coreProperties>
</file>