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8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175D1-19FC-4B97-BF07-DE8A6D625D7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86E5-DD7D-4BC1-8F32-1E36E4B9E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5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7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0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2944C7-6FCB-423D-BD18-79E72A3B57E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4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4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71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246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CD2944C7-6FCB-423D-BD18-79E72A3B57E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CD2944C7-6FCB-423D-BD18-79E72A3B57E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62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44C7-6FCB-423D-BD18-79E72A3B57E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741616" y="-323320"/>
            <a:ext cx="11765510" cy="3601357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쇼핑몰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33116" y="5183488"/>
            <a:ext cx="4249947" cy="1531189"/>
          </a:xfrm>
        </p:spPr>
        <p:txBody>
          <a:bodyPr/>
          <a:lstStyle/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Design by </a:t>
            </a:r>
            <a:r>
              <a:rPr lang="ko-KR" altLang="en-US" dirty="0" err="1" smtClean="0"/>
              <a:t>최정성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696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0"/>
            <a:ext cx="10972800" cy="685634"/>
          </a:xfrm>
        </p:spPr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err="1" smtClean="0"/>
              <a:t>회원기능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371600" y="567100"/>
            <a:ext cx="9144000" cy="60129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로그인 </a:t>
            </a:r>
            <a:r>
              <a:rPr lang="ko-KR" altLang="en-US" sz="1800" dirty="0">
                <a:solidFill>
                  <a:schemeClr val="bg1"/>
                </a:solidFill>
              </a:rPr>
              <a:t>소스 파일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857"/>
            <a:ext cx="6062611" cy="35861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04" y="2698902"/>
            <a:ext cx="5608396" cy="41590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7756DC-2C2D-4107-8EF0-847AC33D5BB1}"/>
              </a:ext>
            </a:extLst>
          </p:cNvPr>
          <p:cNvSpPr/>
          <p:nvPr/>
        </p:nvSpPr>
        <p:spPr>
          <a:xfrm>
            <a:off x="3793067" y="2789091"/>
            <a:ext cx="2269544" cy="48276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MemberControllerImpl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4EFD49-C17A-46C3-A0E9-C8C7FC4AA973}"/>
              </a:ext>
            </a:extLst>
          </p:cNvPr>
          <p:cNvSpPr/>
          <p:nvPr/>
        </p:nvSpPr>
        <p:spPr>
          <a:xfrm>
            <a:off x="6583604" y="2122838"/>
            <a:ext cx="1838452" cy="57606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member.xml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74787" y="1007803"/>
            <a:ext cx="4431080" cy="1691099"/>
          </a:xfrm>
          <a:prstGeom prst="wedgeRoundRectCallout">
            <a:avLst>
              <a:gd name="adj1" fmla="val -23414"/>
              <a:gd name="adj2" fmla="val 8557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회원 정보를 조회 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IsLogOn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속성으로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ko-KR" altLang="en-US" dirty="0" smtClean="0">
                <a:solidFill>
                  <a:schemeClr val="tx1"/>
                </a:solidFill>
              </a:rPr>
              <a:t>설정한 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memberInfo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속성으로 </a:t>
            </a:r>
            <a:r>
              <a:rPr lang="ko-KR" altLang="en-US" dirty="0">
                <a:solidFill>
                  <a:schemeClr val="tx1"/>
                </a:solidFill>
              </a:rPr>
              <a:t>회원 정보를 저장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8422056" y="1127922"/>
            <a:ext cx="3532876" cy="1024302"/>
          </a:xfrm>
          <a:prstGeom prst="wedgeRoundRectCallout">
            <a:avLst>
              <a:gd name="adj1" fmla="val 21747"/>
              <a:gd name="adj2" fmla="val 1028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Resultmap</a:t>
            </a:r>
            <a:r>
              <a:rPr lang="ko-KR" altLang="en-US" dirty="0" smtClean="0">
                <a:solidFill>
                  <a:schemeClr val="tx1"/>
                </a:solidFill>
              </a:rPr>
              <a:t>에 회원 정보를 저장한다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467" y="0"/>
            <a:ext cx="10972800" cy="626533"/>
          </a:xfrm>
        </p:spPr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 err="1"/>
              <a:t>회원기능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049867" y="626533"/>
            <a:ext cx="9144000" cy="49953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로그인 </a:t>
            </a:r>
            <a:r>
              <a:rPr lang="ko-KR" altLang="en-US" sz="1800" dirty="0">
                <a:solidFill>
                  <a:schemeClr val="bg1"/>
                </a:solidFill>
              </a:rPr>
              <a:t>실행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16" y="2659953"/>
            <a:ext cx="7788289" cy="41563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374" y="3086456"/>
            <a:ext cx="4051625" cy="4966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1253066"/>
            <a:ext cx="5537200" cy="67875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7" y="2049194"/>
            <a:ext cx="5757333" cy="61256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54EFD49-C17A-46C3-A0E9-C8C7FC4AA973}"/>
              </a:ext>
            </a:extLst>
          </p:cNvPr>
          <p:cNvSpPr/>
          <p:nvPr/>
        </p:nvSpPr>
        <p:spPr>
          <a:xfrm>
            <a:off x="-175201" y="2099898"/>
            <a:ext cx="1838452" cy="57606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Header.jsp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423400" y="4056034"/>
            <a:ext cx="2299223" cy="682090"/>
          </a:xfrm>
          <a:prstGeom prst="wedgeRectCallout">
            <a:avLst>
              <a:gd name="adj1" fmla="val -23634"/>
              <a:gd name="adj2" fmla="val -1027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전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565350" y="1946476"/>
            <a:ext cx="2299223" cy="662179"/>
          </a:xfrm>
          <a:prstGeom prst="wedgeRectCallout">
            <a:avLst>
              <a:gd name="adj1" fmla="val 75790"/>
              <a:gd name="adj2" fmla="val 138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로그인 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3745977" y="1186587"/>
            <a:ext cx="2299223" cy="561076"/>
          </a:xfrm>
          <a:prstGeom prst="wedgeRectCallout">
            <a:avLst>
              <a:gd name="adj1" fmla="val 75790"/>
              <a:gd name="adj2" fmla="val 138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1733" y="-70060"/>
            <a:ext cx="10972800" cy="728133"/>
          </a:xfrm>
        </p:spPr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 err="1"/>
              <a:t>회원기능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236133" y="72813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회원 </a:t>
            </a:r>
            <a:r>
              <a:rPr lang="ko-KR" altLang="en-US" sz="1800" dirty="0">
                <a:solidFill>
                  <a:schemeClr val="bg1"/>
                </a:solidFill>
              </a:rPr>
              <a:t>가입 소스 파일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46" y="3454400"/>
            <a:ext cx="5298554" cy="340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863"/>
            <a:ext cx="6893446" cy="3676860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7586133" y="1131051"/>
            <a:ext cx="3556000" cy="759508"/>
          </a:xfrm>
          <a:prstGeom prst="wedgeRectCallout">
            <a:avLst>
              <a:gd name="adj1" fmla="val -68928"/>
              <a:gd name="adj2" fmla="val 312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MemberControllerImpl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2387600" y="5156200"/>
            <a:ext cx="3556000" cy="759508"/>
          </a:xfrm>
          <a:prstGeom prst="wedgeRectCallout">
            <a:avLst>
              <a:gd name="adj1" fmla="val 76310"/>
              <a:gd name="adj2" fmla="val 245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member.xml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07866" y="2005445"/>
            <a:ext cx="4284134" cy="127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회원 </a:t>
            </a:r>
            <a:r>
              <a:rPr lang="ko-KR" altLang="en-US" dirty="0" err="1">
                <a:solidFill>
                  <a:schemeClr val="tx1"/>
                </a:solidFill>
              </a:rPr>
              <a:t>가입창에</a:t>
            </a:r>
            <a:r>
              <a:rPr lang="ko-KR" altLang="en-US" dirty="0">
                <a:solidFill>
                  <a:schemeClr val="tx1"/>
                </a:solidFill>
              </a:rPr>
              <a:t> 전달 된 회원정보를 </a:t>
            </a:r>
            <a:r>
              <a:rPr lang="en-US" altLang="ko-KR" dirty="0" err="1">
                <a:solidFill>
                  <a:schemeClr val="tx1"/>
                </a:solidFill>
              </a:rPr>
              <a:t>MemberVO</a:t>
            </a:r>
            <a:r>
              <a:rPr lang="ko-KR" altLang="en-US" dirty="0">
                <a:solidFill>
                  <a:schemeClr val="tx1"/>
                </a:solidFill>
              </a:rPr>
              <a:t>에 저장 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저장 된 정보를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문으로 전달</a:t>
            </a:r>
          </a:p>
        </p:txBody>
      </p:sp>
    </p:spTree>
    <p:extLst>
      <p:ext uri="{BB962C8B-B14F-4D97-AF65-F5344CB8AC3E}">
        <p14:creationId xmlns:p14="http://schemas.microsoft.com/office/powerpoint/2010/main" val="6792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2534" y="0"/>
            <a:ext cx="10972800" cy="668866"/>
          </a:xfrm>
        </p:spPr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 err="1"/>
              <a:t>회원기능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236133" y="668866"/>
            <a:ext cx="9144000" cy="34729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회원 </a:t>
            </a:r>
            <a:r>
              <a:rPr lang="ko-KR" altLang="en-US" sz="1800" dirty="0">
                <a:solidFill>
                  <a:schemeClr val="bg1"/>
                </a:solidFill>
              </a:rPr>
              <a:t>가입 </a:t>
            </a:r>
            <a:r>
              <a:rPr lang="ko-KR" altLang="en-US" sz="1800" dirty="0" smtClean="0">
                <a:solidFill>
                  <a:schemeClr val="bg1"/>
                </a:solidFill>
              </a:rPr>
              <a:t>실행 화면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165"/>
            <a:ext cx="5962797" cy="58418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667"/>
            <a:ext cx="5962797" cy="16933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96" y="1016164"/>
            <a:ext cx="5382537" cy="584183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014530" y="1905083"/>
            <a:ext cx="2760134" cy="2370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가입시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추가된 내용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5600" y="0"/>
            <a:ext cx="10972800" cy="618067"/>
          </a:xfrm>
        </p:spPr>
        <p:txBody>
          <a:bodyPr/>
          <a:lstStyle/>
          <a:p>
            <a:r>
              <a:rPr lang="en-US" altLang="ko-KR" dirty="0" smtClean="0"/>
              <a:t>3-1.</a:t>
            </a:r>
            <a:r>
              <a:rPr lang="ko-KR" altLang="en-US" dirty="0" smtClean="0"/>
              <a:t>상품 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066800" y="541867"/>
            <a:ext cx="9144000" cy="50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상품 </a:t>
            </a:r>
            <a:r>
              <a:rPr lang="ko-KR" altLang="en-US" sz="1800" dirty="0">
                <a:solidFill>
                  <a:schemeClr val="bg1"/>
                </a:solidFill>
              </a:rPr>
              <a:t>검색 </a:t>
            </a:r>
            <a:r>
              <a:rPr lang="ko-KR" altLang="en-US" sz="1800" dirty="0" smtClean="0">
                <a:solidFill>
                  <a:schemeClr val="bg1"/>
                </a:solidFill>
              </a:rPr>
              <a:t>소스 </a:t>
            </a:r>
            <a:r>
              <a:rPr lang="ko-KR" altLang="en-US" sz="1800" dirty="0">
                <a:solidFill>
                  <a:schemeClr val="bg1"/>
                </a:solidFill>
              </a:rPr>
              <a:t>파일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5733"/>
            <a:ext cx="6096000" cy="2472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5740400" cy="20065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67" y="1159933"/>
            <a:ext cx="5960533" cy="56980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049867"/>
            <a:ext cx="5740400" cy="448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Pom.xml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JSON</a:t>
            </a:r>
            <a:r>
              <a:rPr lang="ko-KR" altLang="en-US" dirty="0" smtClean="0">
                <a:solidFill>
                  <a:schemeClr val="tx1"/>
                </a:solidFill>
              </a:rPr>
              <a:t>사용을 위한 </a:t>
            </a:r>
            <a:r>
              <a:rPr lang="en-US" altLang="ko-KR" dirty="0" smtClean="0">
                <a:solidFill>
                  <a:schemeClr val="tx1"/>
                </a:solidFill>
              </a:rPr>
              <a:t>dependency</a:t>
            </a:r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1468" y="5706533"/>
            <a:ext cx="2929466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3953932"/>
            <a:ext cx="3285067" cy="448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검색을 </a:t>
            </a:r>
            <a:r>
              <a:rPr lang="ko-KR" altLang="en-US" smtClean="0">
                <a:solidFill>
                  <a:schemeClr val="tx1"/>
                </a:solidFill>
              </a:rPr>
              <a:t>위한 </a:t>
            </a:r>
            <a:r>
              <a:rPr lang="en-US" altLang="ko-KR" dirty="0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9160934" y="6019799"/>
            <a:ext cx="745066" cy="49106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6000" y="5706533"/>
            <a:ext cx="2286000" cy="1134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 목록을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JSON</a:t>
            </a:r>
            <a:r>
              <a:rPr lang="ko-KR" altLang="en-US" dirty="0" smtClean="0"/>
              <a:t>으로 만들어 브라우저의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6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2533" y="0"/>
            <a:ext cx="10972800" cy="677333"/>
          </a:xfrm>
        </p:spPr>
        <p:txBody>
          <a:bodyPr/>
          <a:lstStyle/>
          <a:p>
            <a:r>
              <a:rPr lang="en-US" altLang="ko-KR" dirty="0"/>
              <a:t>3-1.</a:t>
            </a:r>
            <a:r>
              <a:rPr lang="ko-KR" altLang="en-US" dirty="0"/>
              <a:t>상품 기능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151467" y="67733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상품 검색 </a:t>
            </a:r>
            <a:r>
              <a:rPr lang="ko-KR" altLang="en-US" sz="1800" dirty="0" smtClean="0">
                <a:solidFill>
                  <a:schemeClr val="bg1"/>
                </a:solidFill>
              </a:rPr>
              <a:t>실행 </a:t>
            </a:r>
            <a:r>
              <a:rPr lang="ko-KR" altLang="en-US" sz="1800" dirty="0">
                <a:solidFill>
                  <a:schemeClr val="bg1"/>
                </a:solidFill>
              </a:rPr>
              <a:t>화면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33" y="965365"/>
            <a:ext cx="6891867" cy="21930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365"/>
            <a:ext cx="4961467" cy="5815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3" y="3873136"/>
            <a:ext cx="5469467" cy="1619003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5164667" y="3240864"/>
            <a:ext cx="1862667" cy="914400"/>
          </a:xfrm>
          <a:prstGeom prst="wedgeRoundRectCallout">
            <a:avLst>
              <a:gd name="adj1" fmla="val 40985"/>
              <a:gd name="adj2" fmla="val 754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실행화면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400" y="0"/>
            <a:ext cx="10972800" cy="677333"/>
          </a:xfrm>
        </p:spPr>
        <p:txBody>
          <a:bodyPr/>
          <a:lstStyle/>
          <a:p>
            <a:r>
              <a:rPr lang="en-US" altLang="ko-KR" dirty="0" smtClean="0"/>
              <a:t>4-1.</a:t>
            </a:r>
            <a:r>
              <a:rPr lang="ko-KR" altLang="en-US" dirty="0" smtClean="0"/>
              <a:t>장바구니 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066800" y="541866"/>
            <a:ext cx="9144000" cy="57573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장바구니 조회 소스 </a:t>
            </a:r>
            <a:r>
              <a:rPr lang="ko-KR" altLang="en-US" sz="1800" dirty="0">
                <a:solidFill>
                  <a:schemeClr val="bg1"/>
                </a:solidFill>
              </a:rPr>
              <a:t>파일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5467"/>
            <a:ext cx="5435600" cy="4182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2675468"/>
            <a:ext cx="6756400" cy="4182532"/>
          </a:xfrm>
          <a:prstGeom prst="rect">
            <a:avLst/>
          </a:prstGeom>
        </p:spPr>
      </p:pic>
      <p:sp>
        <p:nvSpPr>
          <p:cNvPr id="7" name="순서도: 처리 6"/>
          <p:cNvSpPr/>
          <p:nvPr/>
        </p:nvSpPr>
        <p:spPr>
          <a:xfrm>
            <a:off x="7332133" y="2015068"/>
            <a:ext cx="4859867" cy="660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CartControllerImpl.java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0" y="2015068"/>
            <a:ext cx="4859867" cy="660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Cart.xml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9334" y="0"/>
            <a:ext cx="10972800" cy="643467"/>
          </a:xfrm>
        </p:spPr>
        <p:txBody>
          <a:bodyPr/>
          <a:lstStyle/>
          <a:p>
            <a:r>
              <a:rPr lang="en-US" altLang="ko-KR" dirty="0"/>
              <a:t>4-1.</a:t>
            </a:r>
            <a:r>
              <a:rPr lang="ko-KR" altLang="en-US" dirty="0"/>
              <a:t>장바구니 기능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083734" y="548299"/>
            <a:ext cx="9144000" cy="47413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장바구니 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추가 소스 파일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69334" y="1689265"/>
            <a:ext cx="2218267" cy="948631"/>
          </a:xfrm>
          <a:prstGeom prst="wedgeRoundRectCallout">
            <a:avLst>
              <a:gd name="adj1" fmla="val 94552"/>
              <a:gd name="adj2" fmla="val 257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CartControllerImpl.java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465733" y="4924679"/>
            <a:ext cx="2218267" cy="948631"/>
          </a:xfrm>
          <a:prstGeom prst="wedgeRoundRectCallout">
            <a:avLst>
              <a:gd name="adj1" fmla="val -78730"/>
              <a:gd name="adj2" fmla="val 4540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cart.xml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132" y="1185525"/>
            <a:ext cx="8923867" cy="31789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6523"/>
            <a:ext cx="87534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267" y="0"/>
            <a:ext cx="10972800" cy="711200"/>
          </a:xfrm>
        </p:spPr>
        <p:txBody>
          <a:bodyPr/>
          <a:lstStyle/>
          <a:p>
            <a:r>
              <a:rPr lang="en-US" altLang="ko-KR" dirty="0"/>
              <a:t>4-1.</a:t>
            </a:r>
            <a:r>
              <a:rPr lang="ko-KR" altLang="en-US" dirty="0"/>
              <a:t>장바구니 기능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100667" y="602316"/>
            <a:ext cx="9144000" cy="47413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장바구니 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추가 소스 파일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F1C00-A205-4F07-9E16-1072DEAB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381500"/>
            <a:ext cx="3488268" cy="24765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67" y="4381500"/>
            <a:ext cx="8703733" cy="2476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376"/>
            <a:ext cx="9550400" cy="2809588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10058400" y="1411552"/>
            <a:ext cx="2133600" cy="1286599"/>
          </a:xfrm>
          <a:prstGeom prst="wedgeRoundRectCallout">
            <a:avLst>
              <a:gd name="adj1" fmla="val -59312"/>
              <a:gd name="adj2" fmla="val 7829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myCartList.jsp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2533" y="0"/>
            <a:ext cx="10972800" cy="643467"/>
          </a:xfrm>
        </p:spPr>
        <p:txBody>
          <a:bodyPr/>
          <a:lstStyle/>
          <a:p>
            <a:r>
              <a:rPr lang="en-US" altLang="ko-KR" dirty="0" smtClean="0"/>
              <a:t>5-1.</a:t>
            </a:r>
            <a:r>
              <a:rPr lang="ko-KR" altLang="en-US" dirty="0" smtClean="0"/>
              <a:t>주문 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286933" y="643467"/>
            <a:ext cx="9144000" cy="406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상품 </a:t>
            </a:r>
            <a:r>
              <a:rPr lang="ko-KR" altLang="en-US" sz="1800" dirty="0">
                <a:solidFill>
                  <a:schemeClr val="bg1"/>
                </a:solidFill>
              </a:rPr>
              <a:t>주문 소스 파일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67" y="1845733"/>
            <a:ext cx="5909734" cy="5012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5733"/>
            <a:ext cx="6282267" cy="50122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EEEC4C-0204-4028-8F7C-0E4D58B3650B}"/>
              </a:ext>
            </a:extLst>
          </p:cNvPr>
          <p:cNvSpPr/>
          <p:nvPr/>
        </p:nvSpPr>
        <p:spPr>
          <a:xfrm>
            <a:off x="0" y="1049867"/>
            <a:ext cx="3200400" cy="8128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</a:t>
            </a:r>
            <a:r>
              <a:rPr lang="en-US" altLang="ko-KR" dirty="0" smtClean="0">
                <a:solidFill>
                  <a:schemeClr val="tx1"/>
                </a:solidFill>
              </a:rPr>
              <a:t>rder.xml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EEEC4C-0204-4028-8F7C-0E4D58B3650B}"/>
              </a:ext>
            </a:extLst>
          </p:cNvPr>
          <p:cNvSpPr/>
          <p:nvPr/>
        </p:nvSpPr>
        <p:spPr>
          <a:xfrm>
            <a:off x="6282267" y="1049867"/>
            <a:ext cx="3200400" cy="795866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tiles_order.xml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67180" y="1986620"/>
            <a:ext cx="8024552" cy="487138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 smtClean="0"/>
              <a:t>1.</a:t>
            </a:r>
            <a:r>
              <a:rPr lang="ko-KR" altLang="en-US" sz="2800" dirty="0" smtClean="0"/>
              <a:t>쇼핑몰의 </a:t>
            </a:r>
            <a:r>
              <a:rPr lang="ko-KR" altLang="en-US" sz="2800" dirty="0" err="1" smtClean="0"/>
              <a:t>메인페이지</a:t>
            </a:r>
            <a:r>
              <a:rPr lang="ko-KR" altLang="en-US" sz="2800" dirty="0" smtClean="0"/>
              <a:t> 구현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2.</a:t>
            </a:r>
            <a:r>
              <a:rPr lang="ko-KR" altLang="en-US" sz="2800" dirty="0" err="1" smtClean="0"/>
              <a:t>회원기능</a:t>
            </a:r>
            <a:r>
              <a:rPr lang="ko-KR" altLang="en-US" sz="2800" dirty="0" smtClean="0"/>
              <a:t> 구현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3.</a:t>
            </a:r>
            <a:r>
              <a:rPr lang="ko-KR" altLang="en-US" sz="2800" dirty="0" err="1" smtClean="0"/>
              <a:t>상품기능</a:t>
            </a:r>
            <a:r>
              <a:rPr lang="ko-KR" altLang="en-US" sz="2800" dirty="0" smtClean="0"/>
              <a:t> 구현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4.</a:t>
            </a:r>
            <a:r>
              <a:rPr lang="ko-KR" altLang="en-US" sz="2800" dirty="0" smtClean="0"/>
              <a:t>장바구니기능 </a:t>
            </a:r>
            <a:r>
              <a:rPr lang="ko-KR" altLang="en-US" sz="2800" dirty="0" smtClean="0"/>
              <a:t>구현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5.</a:t>
            </a:r>
            <a:r>
              <a:rPr lang="ko-KR" altLang="en-US" sz="2800" dirty="0" err="1" smtClean="0"/>
              <a:t>주문페이지</a:t>
            </a:r>
            <a:r>
              <a:rPr lang="ko-KR" altLang="en-US" sz="2800" dirty="0" smtClean="0"/>
              <a:t> 기능 구현</a:t>
            </a:r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6.</a:t>
            </a:r>
            <a:r>
              <a:rPr lang="ko-KR" altLang="en-US" sz="2800" dirty="0" err="1" smtClean="0"/>
              <a:t>마이페이지</a:t>
            </a:r>
            <a:r>
              <a:rPr lang="ko-KR" altLang="en-US" sz="2800" dirty="0" smtClean="0"/>
              <a:t> 기능 구현</a:t>
            </a:r>
            <a:endParaRPr lang="en-US" altLang="ko-KR" sz="2800" dirty="0" smtClean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9866" y="1267568"/>
            <a:ext cx="3403600" cy="1438103"/>
          </a:xfrm>
        </p:spPr>
        <p:txBody>
          <a:bodyPr/>
          <a:lstStyle/>
          <a:p>
            <a:r>
              <a:rPr lang="ko-KR" altLang="en-US" sz="4000" dirty="0" smtClean="0"/>
              <a:t>항목별 목차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3" y="3105478"/>
            <a:ext cx="4775200" cy="31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4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2533" y="0"/>
            <a:ext cx="10972800" cy="609600"/>
          </a:xfrm>
        </p:spPr>
        <p:txBody>
          <a:bodyPr/>
          <a:lstStyle/>
          <a:p>
            <a:r>
              <a:rPr lang="en-US" altLang="ko-KR" dirty="0" smtClean="0"/>
              <a:t>5-1.</a:t>
            </a:r>
            <a:r>
              <a:rPr lang="ko-KR" altLang="en-US" dirty="0" smtClean="0"/>
              <a:t>주문 </a:t>
            </a:r>
            <a:r>
              <a:rPr lang="ko-KR" altLang="en-US" dirty="0"/>
              <a:t>기능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286933" y="643467"/>
            <a:ext cx="9144000" cy="406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상품 </a:t>
            </a:r>
            <a:r>
              <a:rPr lang="ko-KR" altLang="en-US" sz="1800" dirty="0">
                <a:solidFill>
                  <a:schemeClr val="bg1"/>
                </a:solidFill>
              </a:rPr>
              <a:t>주문 소스 파일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96533"/>
            <a:ext cx="6858000" cy="49614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982"/>
            <a:ext cx="5333999" cy="4996568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123266" y="1878982"/>
            <a:ext cx="2556934" cy="2116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OrderControllerImpl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8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40267" y="0"/>
            <a:ext cx="10972800" cy="609600"/>
          </a:xfrm>
        </p:spPr>
        <p:txBody>
          <a:bodyPr/>
          <a:lstStyle/>
          <a:p>
            <a:r>
              <a:rPr lang="en-US" altLang="ko-KR" dirty="0"/>
              <a:t>5-1.</a:t>
            </a:r>
            <a:r>
              <a:rPr lang="ko-KR" altLang="en-US" dirty="0"/>
              <a:t>주문 기능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286933" y="643467"/>
            <a:ext cx="9144000" cy="406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상품 </a:t>
            </a:r>
            <a:r>
              <a:rPr lang="ko-KR" altLang="en-US" sz="1800" dirty="0">
                <a:solidFill>
                  <a:schemeClr val="bg1"/>
                </a:solidFill>
              </a:rPr>
              <a:t>주문 </a:t>
            </a:r>
            <a:r>
              <a:rPr lang="ko-KR" altLang="en-US" sz="1800" dirty="0" smtClean="0">
                <a:solidFill>
                  <a:schemeClr val="bg1"/>
                </a:solidFill>
              </a:rPr>
              <a:t>실행 화면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E94E92-AEA8-49FD-8ACA-FEE5EE974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81" y="1388532"/>
            <a:ext cx="5186320" cy="216746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06E193-1ECE-48AC-B557-7C5DE6221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24"/>
          <a:stretch/>
        </p:blipFill>
        <p:spPr>
          <a:xfrm>
            <a:off x="7044267" y="3556000"/>
            <a:ext cx="5147733" cy="328650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334"/>
            <a:ext cx="7005680" cy="41331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EEEC4C-0204-4028-8F7C-0E4D58B3650B}"/>
              </a:ext>
            </a:extLst>
          </p:cNvPr>
          <p:cNvSpPr/>
          <p:nvPr/>
        </p:nvSpPr>
        <p:spPr>
          <a:xfrm>
            <a:off x="0" y="1811867"/>
            <a:ext cx="3268133" cy="89746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myCartList.jsp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BB2EDC-92FC-48AE-9BE8-C3CDFCAAF507}"/>
              </a:ext>
            </a:extLst>
          </p:cNvPr>
          <p:cNvSpPr/>
          <p:nvPr/>
        </p:nvSpPr>
        <p:spPr>
          <a:xfrm>
            <a:off x="8306060" y="3265961"/>
            <a:ext cx="2585562" cy="106897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9452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0133" y="0"/>
            <a:ext cx="10972800" cy="558800"/>
          </a:xfrm>
        </p:spPr>
        <p:txBody>
          <a:bodyPr/>
          <a:lstStyle/>
          <a:p>
            <a:r>
              <a:rPr lang="en-US" altLang="ko-KR" dirty="0" smtClean="0"/>
              <a:t>6-1.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134533" y="66353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주문내역 조회 </a:t>
            </a:r>
            <a:r>
              <a:rPr lang="ko-KR" altLang="en-US" sz="1800" dirty="0">
                <a:solidFill>
                  <a:schemeClr val="bg1"/>
                </a:solidFill>
              </a:rPr>
              <a:t>소스 파일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472"/>
            <a:ext cx="7450667" cy="1528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0066"/>
            <a:ext cx="5655733" cy="34779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44" y="3057177"/>
            <a:ext cx="5881156" cy="3806824"/>
          </a:xfrm>
          <a:prstGeom prst="rect">
            <a:avLst/>
          </a:prstGeom>
        </p:spPr>
      </p:pic>
      <p:sp>
        <p:nvSpPr>
          <p:cNvPr id="9" name="타원형 설명선 8"/>
          <p:cNvSpPr/>
          <p:nvPr/>
        </p:nvSpPr>
        <p:spPr>
          <a:xfrm>
            <a:off x="7721599" y="614440"/>
            <a:ext cx="2032000" cy="1024062"/>
          </a:xfrm>
          <a:prstGeom prst="wedgeEllipseCallout">
            <a:avLst>
              <a:gd name="adj1" fmla="val -55000"/>
              <a:gd name="adj2" fmla="val 55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Mypage.xml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1134532" y="2830139"/>
            <a:ext cx="2319867" cy="54992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Mypagemain.jsp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873066" y="2508385"/>
            <a:ext cx="3318934" cy="54992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MyPageControllerImpl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0133" y="0"/>
            <a:ext cx="10972800" cy="643467"/>
          </a:xfrm>
        </p:spPr>
        <p:txBody>
          <a:bodyPr/>
          <a:lstStyle/>
          <a:p>
            <a:r>
              <a:rPr lang="en-US" altLang="ko-KR" dirty="0" smtClean="0"/>
              <a:t>6-1.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134533" y="66353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주문내역 조회 실행 화면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9762"/>
            <a:ext cx="9277350" cy="1819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3950"/>
            <a:ext cx="9277350" cy="1924050"/>
          </a:xfrm>
          <a:prstGeom prst="rect">
            <a:avLst/>
          </a:prstGeom>
        </p:spPr>
      </p:pic>
      <p:sp>
        <p:nvSpPr>
          <p:cNvPr id="8" name="타원형 설명선 7"/>
          <p:cNvSpPr/>
          <p:nvPr/>
        </p:nvSpPr>
        <p:spPr>
          <a:xfrm>
            <a:off x="9601199" y="4670053"/>
            <a:ext cx="2319867" cy="1034988"/>
          </a:xfrm>
          <a:prstGeom prst="wedgeEllipseCallout">
            <a:avLst>
              <a:gd name="adj1" fmla="val -49166"/>
              <a:gd name="adj2" fmla="val 608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9601200" y="1791386"/>
            <a:ext cx="2319866" cy="1034988"/>
          </a:xfrm>
          <a:prstGeom prst="wedgeEllipseCallout">
            <a:avLst>
              <a:gd name="adj1" fmla="val -49166"/>
              <a:gd name="adj2" fmla="val 608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실행화면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gray">
          <a:xfrm>
            <a:off x="-2065868" y="829731"/>
            <a:ext cx="12141201" cy="3810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800" dirty="0" smtClean="0"/>
              <a:t>감사합니다</a:t>
            </a:r>
            <a:endParaRPr lang="ko-KR" altLang="en-US" sz="480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6536266" y="4165599"/>
            <a:ext cx="6841066" cy="15072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Design by </a:t>
            </a:r>
            <a:r>
              <a:rPr lang="ko-KR" altLang="en-US" sz="2400" dirty="0" err="1"/>
              <a:t>최정성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653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83" y="34505"/>
            <a:ext cx="10841966" cy="119035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쇼핑몰 주요기능 및 </a:t>
            </a:r>
            <a:r>
              <a:rPr lang="ko-KR" alt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관리자기능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13" y="1224862"/>
            <a:ext cx="5122653" cy="5633138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499" y="1224862"/>
            <a:ext cx="4813180" cy="56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12800"/>
          </a:xfrm>
        </p:spPr>
        <p:txBody>
          <a:bodyPr/>
          <a:lstStyle/>
          <a:p>
            <a:r>
              <a:rPr lang="ko-KR" altLang="en-US" dirty="0" smtClean="0"/>
              <a:t>쇼핑몰의 구성요소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648635" y="1054724"/>
            <a:ext cx="2275656" cy="9554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pom.xml</a:t>
            </a:r>
            <a:endParaRPr lang="ko-KR" altLang="en-US" sz="14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59D4520-5DC5-42A9-ABD8-221817702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52133"/>
            <a:ext cx="2314693" cy="4301067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C18979-FFD2-4D0A-ABAE-0B3281BF6DF7}"/>
              </a:ext>
            </a:extLst>
          </p:cNvPr>
          <p:cNvSpPr/>
          <p:nvPr/>
        </p:nvSpPr>
        <p:spPr>
          <a:xfrm>
            <a:off x="3852816" y="1054723"/>
            <a:ext cx="2058860" cy="9554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400" b="0" i="0" u="none" strike="noStrike" kern="1200" baseline="0" dirty="0" err="1">
                <a:solidFill>
                  <a:schemeClr val="bg1"/>
                </a:solidFill>
                <a:latin typeface="+mj-ea"/>
                <a:ea typeface="+mj-ea"/>
                <a:cs typeface="+mn-cs"/>
              </a:rPr>
              <a:t>src</a:t>
            </a:r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/main/java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E00E09-5D92-4C17-A86F-CD41E26F975C}"/>
              </a:ext>
            </a:extLst>
          </p:cNvPr>
          <p:cNvSpPr/>
          <p:nvPr/>
        </p:nvSpPr>
        <p:spPr>
          <a:xfrm>
            <a:off x="6831141" y="1054723"/>
            <a:ext cx="2049798" cy="95548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400" b="0" i="0" u="none" strike="noStrike" kern="1200" baseline="0" dirty="0" err="1">
                <a:solidFill>
                  <a:schemeClr val="bg1"/>
                </a:solidFill>
                <a:latin typeface="+mj-ea"/>
                <a:ea typeface="+mj-ea"/>
                <a:cs typeface="+mn-cs"/>
              </a:rPr>
              <a:t>src</a:t>
            </a:r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/main</a:t>
            </a:r>
          </a:p>
          <a:p>
            <a:pPr algn="ctr" latinLnBrk="1"/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/resources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58EB17-AC09-4FAE-9339-B0466B29F4E4}"/>
              </a:ext>
            </a:extLst>
          </p:cNvPr>
          <p:cNvSpPr/>
          <p:nvPr/>
        </p:nvSpPr>
        <p:spPr>
          <a:xfrm>
            <a:off x="9800404" y="1071657"/>
            <a:ext cx="2119474" cy="9554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i="0" u="none" strike="noStrike" kern="1200" baseline="0" dirty="0" err="1">
                <a:solidFill>
                  <a:schemeClr val="bg1"/>
                </a:solidFill>
                <a:latin typeface="+mj-ea"/>
                <a:ea typeface="+mj-ea"/>
                <a:cs typeface="+mn-cs"/>
              </a:rPr>
              <a:t>src</a:t>
            </a:r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/main</a:t>
            </a:r>
          </a:p>
          <a:p>
            <a:pPr algn="ctr"/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/webapp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9023F1-12AB-4C73-B163-72E9BF7D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17" y="2285998"/>
            <a:ext cx="2058859" cy="4267201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A38D3F-4F75-4C57-B5BB-937748363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200" y="2285999"/>
            <a:ext cx="2049800" cy="4267200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73479C-9A3A-45E3-82FE-9E24F9268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525" y="2285999"/>
            <a:ext cx="2119474" cy="4267200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</p:spTree>
    <p:extLst>
      <p:ext uri="{BB962C8B-B14F-4D97-AF65-F5344CB8AC3E}">
        <p14:creationId xmlns:p14="http://schemas.microsoft.com/office/powerpoint/2010/main" val="30695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29733"/>
          </a:xfrm>
        </p:spPr>
        <p:txBody>
          <a:bodyPr/>
          <a:lstStyle/>
          <a:p>
            <a:r>
              <a:rPr lang="ko-KR" altLang="en-US" dirty="0" smtClean="0"/>
              <a:t>쇼핑몰 구현하기</a:t>
            </a:r>
            <a:endParaRPr lang="ko-KR" alt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F0F6CC8-DB25-49B4-AB09-6DC38104A375}"/>
              </a:ext>
            </a:extLst>
          </p:cNvPr>
          <p:cNvSpPr txBox="1">
            <a:spLocks/>
          </p:cNvSpPr>
          <p:nvPr/>
        </p:nvSpPr>
        <p:spPr>
          <a:xfrm>
            <a:off x="1363132" y="690897"/>
            <a:ext cx="9144000" cy="119255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/>
              <a:t>Tiles&amp;Mapper</a:t>
            </a:r>
            <a:endParaRPr lang="en-US" altLang="ko-KR" sz="3200" dirty="0" smtClean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EFBE2B6-35A5-4AA7-A485-447BFEAA3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3558911"/>
            <a:ext cx="2353733" cy="20955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805360-571C-4F49-80B9-2B9D1153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1" y="3558911"/>
            <a:ext cx="2489200" cy="20955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28462A-9B51-4457-B85C-EFA825363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173" y="3558911"/>
            <a:ext cx="2630427" cy="20955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682503" y="2029659"/>
            <a:ext cx="2207923" cy="11925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Tiles.xml</a:t>
            </a:r>
            <a:r>
              <a:rPr lang="ko-KR" altLang="en-US" sz="2000" smtClean="0"/>
              <a:t>의 파일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4770463" y="2070045"/>
            <a:ext cx="2207923" cy="11925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타일즈의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jsp</a:t>
            </a:r>
            <a:r>
              <a:rPr lang="ko-KR" altLang="en-US" sz="2000" dirty="0" smtClean="0"/>
              <a:t>파일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8858424" y="2136511"/>
            <a:ext cx="2207923" cy="11925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SQL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Mapper </a:t>
            </a:r>
            <a:r>
              <a:rPr lang="ko-KR" altLang="en-US" sz="1600" dirty="0" smtClean="0"/>
              <a:t>파일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81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830"/>
            <a:ext cx="5283200" cy="3566103"/>
          </a:xfrm>
          <a:ln>
            <a:solidFill>
              <a:schemeClr val="tx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56088"/>
          </a:xfrm>
        </p:spPr>
        <p:txBody>
          <a:bodyPr/>
          <a:lstStyle/>
          <a:p>
            <a:r>
              <a:rPr lang="en-US" altLang="ko-KR" dirty="0" smtClean="0"/>
              <a:t>1-1.</a:t>
            </a:r>
            <a:r>
              <a:rPr lang="ko-KR" altLang="en-US" dirty="0" smtClean="0"/>
              <a:t>쇼핑몰의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24" y="1108992"/>
            <a:ext cx="5703476" cy="3583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3" y="3738776"/>
            <a:ext cx="5527330" cy="3119224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>
            <a:off x="2766661" y="1156830"/>
            <a:ext cx="2523066" cy="103865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6577197" y="3718503"/>
            <a:ext cx="2523066" cy="973596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GoodsDAOImpl</a:t>
            </a:r>
            <a:endParaRPr lang="en-US" altLang="ko-KR" dirty="0" smtClean="0"/>
          </a:p>
        </p:txBody>
      </p:sp>
      <p:sp>
        <p:nvSpPr>
          <p:cNvPr id="10" name="타원형 설명선 9"/>
          <p:cNvSpPr/>
          <p:nvPr/>
        </p:nvSpPr>
        <p:spPr>
          <a:xfrm flipH="1">
            <a:off x="9822225" y="1143000"/>
            <a:ext cx="2307263" cy="103509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GoodsService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296929" y="668442"/>
            <a:ext cx="9144000" cy="4490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메인 </a:t>
            </a:r>
            <a:r>
              <a:rPr lang="ko-KR" altLang="en-US" sz="1800" dirty="0">
                <a:solidFill>
                  <a:schemeClr val="bg1"/>
                </a:solidFill>
              </a:rPr>
              <a:t>페이지 소스 파일</a:t>
            </a:r>
          </a:p>
        </p:txBody>
      </p:sp>
    </p:spTree>
    <p:extLst>
      <p:ext uri="{BB962C8B-B14F-4D97-AF65-F5344CB8AC3E}">
        <p14:creationId xmlns:p14="http://schemas.microsoft.com/office/powerpoint/2010/main" val="28383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2819" y="-53212"/>
            <a:ext cx="10972800" cy="795867"/>
          </a:xfrm>
        </p:spPr>
        <p:txBody>
          <a:bodyPr/>
          <a:lstStyle/>
          <a:p>
            <a:r>
              <a:rPr lang="en-US" altLang="ko-KR" dirty="0" smtClean="0"/>
              <a:t>1-1.</a:t>
            </a:r>
            <a:r>
              <a:rPr lang="ko-KR" altLang="en-US" dirty="0" smtClean="0"/>
              <a:t>쇼핑몰의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13308A-C0F9-473B-BC14-C2AFC4E8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53" y="2015067"/>
            <a:ext cx="7100162" cy="484293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084153" y="2015067"/>
            <a:ext cx="1490133" cy="3369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574286" y="1191304"/>
            <a:ext cx="2658534" cy="739778"/>
          </a:xfrm>
          <a:prstGeom prst="wedgeRoundRectCallout">
            <a:avLst>
              <a:gd name="adj1" fmla="val -67470"/>
              <a:gd name="adj2" fmla="val 64113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메뉴 표시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A07F354-2E39-48A1-808A-98058A42A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" t="25867" r="81601" b="2169"/>
          <a:stretch/>
        </p:blipFill>
        <p:spPr>
          <a:xfrm>
            <a:off x="31007" y="723379"/>
            <a:ext cx="1950615" cy="297655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793EDFC-5097-4873-BC88-C93E241A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1398"/>
            <a:ext cx="2376386" cy="2946602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7" name="모서리가 둥근 사각형 설명선 16"/>
          <p:cNvSpPr/>
          <p:nvPr/>
        </p:nvSpPr>
        <p:spPr>
          <a:xfrm>
            <a:off x="2629889" y="4195232"/>
            <a:ext cx="2200761" cy="821267"/>
          </a:xfrm>
          <a:prstGeom prst="wedgeRoundRectCallout">
            <a:avLst>
              <a:gd name="adj1" fmla="val -61613"/>
              <a:gd name="adj2" fmla="val 8930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dirty="0" smtClean="0">
                <a:solidFill>
                  <a:schemeClr val="tx1"/>
                </a:solidFill>
              </a:rPr>
              <a:t> 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2584907" y="1058334"/>
            <a:ext cx="2200761" cy="821267"/>
          </a:xfrm>
          <a:prstGeom prst="wedgeRoundRectCallout">
            <a:avLst>
              <a:gd name="adj1" fmla="val -69307"/>
              <a:gd name="adj2" fmla="val 95490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메뉴 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006314" y="541867"/>
            <a:ext cx="9144000" cy="64943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메인 </a:t>
            </a:r>
            <a:r>
              <a:rPr lang="ko-KR" altLang="en-US" sz="1800" dirty="0">
                <a:solidFill>
                  <a:schemeClr val="bg1"/>
                </a:solidFill>
              </a:rPr>
              <a:t>페이지 실행화면</a:t>
            </a:r>
          </a:p>
        </p:txBody>
      </p:sp>
    </p:spTree>
    <p:extLst>
      <p:ext uri="{BB962C8B-B14F-4D97-AF65-F5344CB8AC3E}">
        <p14:creationId xmlns:p14="http://schemas.microsoft.com/office/powerpoint/2010/main" val="17153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45067"/>
          </a:xfrm>
        </p:spPr>
        <p:txBody>
          <a:bodyPr/>
          <a:lstStyle/>
          <a:p>
            <a:r>
              <a:rPr lang="en-US" altLang="ko-KR" dirty="0" smtClean="0"/>
              <a:t>1-2.</a:t>
            </a:r>
            <a:r>
              <a:rPr lang="ko-KR" altLang="en-US" dirty="0" smtClean="0"/>
              <a:t>최근 본 </a:t>
            </a:r>
            <a:r>
              <a:rPr lang="ko-KR" altLang="en-US" dirty="0" err="1" smtClean="0"/>
              <a:t>상품목록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4781C-2B44-4CD0-B80A-3DE2BCF2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" y="1854841"/>
            <a:ext cx="5606669" cy="1943978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C86584-762E-4B00-8AF3-273E10FB7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85974"/>
            <a:ext cx="5634164" cy="18902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7249"/>
          <a:stretch/>
        </p:blipFill>
        <p:spPr>
          <a:xfrm>
            <a:off x="7243574" y="3112097"/>
            <a:ext cx="4948426" cy="3711350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41A2C3-3F0E-4B5C-92ED-AE6BC52DEBE9}"/>
              </a:ext>
            </a:extLst>
          </p:cNvPr>
          <p:cNvSpPr/>
          <p:nvPr/>
        </p:nvSpPr>
        <p:spPr>
          <a:xfrm>
            <a:off x="3703765" y="2573488"/>
            <a:ext cx="1930400" cy="62691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GoodsController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899C9A-2B35-4A03-B972-94765B03171D}"/>
              </a:ext>
            </a:extLst>
          </p:cNvPr>
          <p:cNvSpPr/>
          <p:nvPr/>
        </p:nvSpPr>
        <p:spPr>
          <a:xfrm>
            <a:off x="3465197" y="5171976"/>
            <a:ext cx="2230564" cy="504056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GoodsServiceImpl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1A2C3-3F0E-4B5C-92ED-AE6BC52DEBE9}"/>
              </a:ext>
            </a:extLst>
          </p:cNvPr>
          <p:cNvSpPr/>
          <p:nvPr/>
        </p:nvSpPr>
        <p:spPr>
          <a:xfrm>
            <a:off x="10384791" y="5165671"/>
            <a:ext cx="1930400" cy="62691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GoodsController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83946-C7EB-42F5-B4F5-0F52BB4607D8}"/>
              </a:ext>
            </a:extLst>
          </p:cNvPr>
          <p:cNvSpPr txBox="1"/>
          <p:nvPr/>
        </p:nvSpPr>
        <p:spPr>
          <a:xfrm>
            <a:off x="7243574" y="2742765"/>
            <a:ext cx="4948426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최근 본 상품 목록과 상품 개수를 세션에 저장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10E2D-9846-4D6B-B552-B6F02C24EDED}"/>
              </a:ext>
            </a:extLst>
          </p:cNvPr>
          <p:cNvSpPr txBox="1"/>
          <p:nvPr/>
        </p:nvSpPr>
        <p:spPr>
          <a:xfrm>
            <a:off x="32736" y="1485509"/>
            <a:ext cx="556869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 한 상품 정보를 빠른 메뉴에 표시하기 위해 전달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4B945-1F98-4EF5-BB6A-A2F014655645}"/>
              </a:ext>
            </a:extLst>
          </p:cNvPr>
          <p:cNvSpPr txBox="1"/>
          <p:nvPr/>
        </p:nvSpPr>
        <p:spPr>
          <a:xfrm>
            <a:off x="727408" y="4895975"/>
            <a:ext cx="417934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상품 정보와 이미지를 </a:t>
            </a:r>
            <a:r>
              <a:rPr lang="en-US" altLang="ko-KR" dirty="0" err="1" smtClean="0"/>
              <a:t>HashMap</a:t>
            </a:r>
            <a:r>
              <a:rPr lang="ko-KR" altLang="en-US" dirty="0"/>
              <a:t>에 저장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524000" y="621718"/>
            <a:ext cx="9144000" cy="49268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최근 본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상품목록</a:t>
            </a:r>
            <a:r>
              <a:rPr lang="ko-KR" altLang="en-US" sz="1800" dirty="0" smtClean="0">
                <a:solidFill>
                  <a:schemeClr val="bg1"/>
                </a:solidFill>
              </a:rPr>
              <a:t> 소스 </a:t>
            </a:r>
            <a:r>
              <a:rPr lang="ko-KR" altLang="en-US" sz="1800" dirty="0">
                <a:solidFill>
                  <a:schemeClr val="bg1"/>
                </a:solidFill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30952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6533" y="0"/>
            <a:ext cx="10972800" cy="609600"/>
          </a:xfrm>
        </p:spPr>
        <p:txBody>
          <a:bodyPr/>
          <a:lstStyle/>
          <a:p>
            <a:r>
              <a:rPr lang="en-US" altLang="ko-KR" dirty="0" smtClean="0"/>
              <a:t>1-2.</a:t>
            </a:r>
            <a:r>
              <a:rPr lang="ko-KR" altLang="en-US" dirty="0"/>
              <a:t>최근 본 </a:t>
            </a:r>
            <a:r>
              <a:rPr lang="ko-KR" altLang="en-US" dirty="0" err="1"/>
              <a:t>상품목록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1DDA29-5133-4685-974F-E3812EDA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880" y="1388073"/>
            <a:ext cx="1478720" cy="41923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1425643"/>
            <a:ext cx="1422400" cy="419232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8991600" y="2743200"/>
            <a:ext cx="1778000" cy="125306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조회 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970"/>
            <a:ext cx="6878718" cy="25569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1050"/>
            <a:ext cx="6878718" cy="2393827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540933" y="562993"/>
            <a:ext cx="9144000" cy="49268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최근 본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상품목록</a:t>
            </a:r>
            <a:r>
              <a:rPr lang="ko-KR" altLang="en-US" sz="1800" dirty="0" smtClean="0">
                <a:solidFill>
                  <a:schemeClr val="bg1"/>
                </a:solidFill>
              </a:rPr>
              <a:t> 실행 화면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5771</TotalTime>
  <Words>334</Words>
  <Application>Microsoft Office PowerPoint</Application>
  <PresentationFormat>와이드스크린</PresentationFormat>
  <Paragraphs>116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Tahoma</vt:lpstr>
      <vt:lpstr>Wingdings</vt:lpstr>
      <vt:lpstr>New_Natural01</vt:lpstr>
      <vt:lpstr>       쇼핑몰 프로젝트   </vt:lpstr>
      <vt:lpstr>항목별 목차</vt:lpstr>
      <vt:lpstr>쇼핑몰 주요기능 및 관리자기능</vt:lpstr>
      <vt:lpstr>쇼핑몰의 구성요소</vt:lpstr>
      <vt:lpstr>쇼핑몰 구현하기</vt:lpstr>
      <vt:lpstr>1-1.쇼핑몰의 메인페이지</vt:lpstr>
      <vt:lpstr>1-1.쇼핑몰의 메인페이지</vt:lpstr>
      <vt:lpstr>1-2.최근 본 상품목록</vt:lpstr>
      <vt:lpstr>1-2.최근 본 상품목록</vt:lpstr>
      <vt:lpstr>2-1. 회원기능</vt:lpstr>
      <vt:lpstr>2-1. 회원기능</vt:lpstr>
      <vt:lpstr>2-1. 회원기능</vt:lpstr>
      <vt:lpstr>2-1. 회원기능</vt:lpstr>
      <vt:lpstr>3-1.상품 기능</vt:lpstr>
      <vt:lpstr>3-1.상품 기능</vt:lpstr>
      <vt:lpstr>4-1.장바구니 기능</vt:lpstr>
      <vt:lpstr>4-1.장바구니 기능</vt:lpstr>
      <vt:lpstr>4-1.장바구니 기능</vt:lpstr>
      <vt:lpstr>5-1.주문 기능</vt:lpstr>
      <vt:lpstr>5-1.주문 기능</vt:lpstr>
      <vt:lpstr>5-1.주문 기능</vt:lpstr>
      <vt:lpstr>6-1.마이페이지 기능</vt:lpstr>
      <vt:lpstr>6-1.마이페이지 기능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프로젝트</dc:title>
  <dc:creator>410</dc:creator>
  <cp:lastModifiedBy>410</cp:lastModifiedBy>
  <cp:revision>36</cp:revision>
  <dcterms:created xsi:type="dcterms:W3CDTF">2022-09-26T04:10:33Z</dcterms:created>
  <dcterms:modified xsi:type="dcterms:W3CDTF">2022-09-30T06:23:56Z</dcterms:modified>
</cp:coreProperties>
</file>