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2" r:id="rId3"/>
    <p:sldId id="291" r:id="rId4"/>
    <p:sldId id="294" r:id="rId5"/>
    <p:sldId id="292" r:id="rId6"/>
    <p:sldId id="287" r:id="rId7"/>
    <p:sldId id="288" r:id="rId8"/>
    <p:sldId id="290" r:id="rId9"/>
    <p:sldId id="289" r:id="rId10"/>
    <p:sldId id="293" r:id="rId11"/>
    <p:sldId id="295" r:id="rId12"/>
    <p:sldId id="296" r:id="rId13"/>
    <p:sldId id="283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C9E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6" autoAdjust="0"/>
    <p:restoredTop sz="94607" autoAdjust="0"/>
  </p:normalViewPr>
  <p:slideViewPr>
    <p:cSldViewPr snapToGrid="0">
      <p:cViewPr varScale="1">
        <p:scale>
          <a:sx n="88" d="100"/>
          <a:sy n="88" d="100"/>
        </p:scale>
        <p:origin x="90" y="282"/>
      </p:cViewPr>
      <p:guideLst/>
    </p:cSldViewPr>
  </p:slideViewPr>
  <p:outlineViewPr>
    <p:cViewPr>
      <p:scale>
        <a:sx n="33" d="100"/>
        <a:sy n="33" d="100"/>
      </p:scale>
      <p:origin x="0" y="-173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C4FB42-8138-497A-AEE4-30F58F2B8EBC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2022년 10월 8일</a:t>
            </a:fld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ZA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F8D82-6E29-409C-A40E-4C13401FAFB7}" type="datetime4">
              <a:rPr lang="ko-KR" altLang="en-US" smtClean="0"/>
              <a:pPr/>
              <a:t>2022년 10월 8일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ZA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  <a:endParaRPr lang="ko-KR" altLang="en-ZA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8649DAF-093F-4482-AA38-346E9A2DEE94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49DAF-093F-4482-AA38-346E9A2DEE94}" type="slidenum">
              <a:rPr lang="en-ZA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1585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49DAF-093F-4482-AA38-346E9A2DEE94}" type="slidenum">
              <a:rPr lang="en-ZA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2817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49DAF-093F-4482-AA38-346E9A2DEE94}" type="slidenum">
              <a:rPr lang="en-ZA" altLang="ko-KR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069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 rtlCol="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 smtClean="0"/>
              <a:t>여기에 이미지 삽입 또는 끌어서 놓기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rtlCol="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936000"/>
          </a:xfrm>
          <a:solidFill>
            <a:schemeClr val="tx1">
              <a:alpha val="90000"/>
            </a:schemeClr>
          </a:solidFill>
        </p:spPr>
        <p:txBody>
          <a:bodyPr lIns="216000" tIns="144000" rIns="216000" rtlCol="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ZA" noProof="0" dirty="0"/>
          </a:p>
        </p:txBody>
      </p:sp>
      <p:cxnSp>
        <p:nvCxnSpPr>
          <p:cNvPr id="5" name="직선 연결선(S) 4" descr="제목 슬라이드 구분선&#10;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C41AA1B3-8A3B-4B1B-A759-E2D7641772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65008" y="2587752"/>
            <a:ext cx="1344168" cy="704088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0" dirty="0" smtClean="0"/>
              <a:t>로고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9044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x 오른쪽 글머리 기호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타원 34">
            <a:extLst>
              <a:ext uri="{FF2B5EF4-FFF2-40B4-BE49-F238E27FC236}">
                <a16:creationId xmlns:a16="http://schemas.microsoft.com/office/drawing/2014/main" id="{22F44C7F-FA9B-CB41-B5C2-6A40A969176A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1366589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ACFECE1-DAAF-5642-BD0B-7A8FE9D241D9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2931225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0294551-87F8-DE4F-B54E-8231A9CAF5BF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4495861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105351" y="86714"/>
            <a:ext cx="6208363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BDDC1CFF-7E89-421D-9524-BB3AECAFE00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5351" y="496139"/>
            <a:ext cx="6208364" cy="6275148"/>
          </a:xfrm>
          <a:custGeom>
            <a:avLst/>
            <a:gdLst>
              <a:gd name="connsiteX0" fmla="*/ 0 w 4441248"/>
              <a:gd name="connsiteY0" fmla="*/ 5980106 h 6321393"/>
              <a:gd name="connsiteX1" fmla="*/ 1034410 w 4441248"/>
              <a:gd name="connsiteY1" fmla="*/ 6048613 h 6321393"/>
              <a:gd name="connsiteX2" fmla="*/ 1778431 w 4441248"/>
              <a:gd name="connsiteY2" fmla="*/ 6321393 h 6321393"/>
              <a:gd name="connsiteX3" fmla="*/ 0 w 4441248"/>
              <a:gd name="connsiteY3" fmla="*/ 6321393 h 6321393"/>
              <a:gd name="connsiteX4" fmla="*/ 2269200 w 4441248"/>
              <a:gd name="connsiteY4" fmla="*/ 5443908 h 6321393"/>
              <a:gd name="connsiteX5" fmla="*/ 2395460 w 4441248"/>
              <a:gd name="connsiteY5" fmla="*/ 5885070 h 6321393"/>
              <a:gd name="connsiteX6" fmla="*/ 1997461 w 4441248"/>
              <a:gd name="connsiteY6" fmla="*/ 6195222 h 6321393"/>
              <a:gd name="connsiteX7" fmla="*/ 1526609 w 4441248"/>
              <a:gd name="connsiteY7" fmla="*/ 5931629 h 6321393"/>
              <a:gd name="connsiteX8" fmla="*/ 4441248 w 4441248"/>
              <a:gd name="connsiteY8" fmla="*/ 4283292 h 6321393"/>
              <a:gd name="connsiteX9" fmla="*/ 4441248 w 4441248"/>
              <a:gd name="connsiteY9" fmla="*/ 6321393 h 6321393"/>
              <a:gd name="connsiteX10" fmla="*/ 2296366 w 4441248"/>
              <a:gd name="connsiteY10" fmla="*/ 6321393 h 6321393"/>
              <a:gd name="connsiteX11" fmla="*/ 2056375 w 4441248"/>
              <a:gd name="connsiteY11" fmla="*/ 6224358 h 6321393"/>
              <a:gd name="connsiteX12" fmla="*/ 0 w 4441248"/>
              <a:gd name="connsiteY12" fmla="*/ 2359561 h 6321393"/>
              <a:gd name="connsiteX13" fmla="*/ 828613 w 4441248"/>
              <a:gd name="connsiteY13" fmla="*/ 2588947 h 6321393"/>
              <a:gd name="connsiteX14" fmla="*/ 0 w 4441248"/>
              <a:gd name="connsiteY14" fmla="*/ 3479506 h 6321393"/>
              <a:gd name="connsiteX15" fmla="*/ 3025930 w 4441248"/>
              <a:gd name="connsiteY15" fmla="*/ 144202 h 6321393"/>
              <a:gd name="connsiteX16" fmla="*/ 4441248 w 4441248"/>
              <a:gd name="connsiteY16" fmla="*/ 1340385 h 6321393"/>
              <a:gd name="connsiteX17" fmla="*/ 4441248 w 4441248"/>
              <a:gd name="connsiteY17" fmla="*/ 4098899 h 6321393"/>
              <a:gd name="connsiteX18" fmla="*/ 1417099 w 4441248"/>
              <a:gd name="connsiteY18" fmla="*/ 5846153 h 6321393"/>
              <a:gd name="connsiteX19" fmla="*/ 0 w 4441248"/>
              <a:gd name="connsiteY19" fmla="*/ 5428711 h 6321393"/>
              <a:gd name="connsiteX20" fmla="*/ 0 w 4441248"/>
              <a:gd name="connsiteY20" fmla="*/ 3724470 h 6321393"/>
              <a:gd name="connsiteX21" fmla="*/ 2684090 w 4441248"/>
              <a:gd name="connsiteY21" fmla="*/ 0 h 6321393"/>
              <a:gd name="connsiteX22" fmla="*/ 2784132 w 4441248"/>
              <a:gd name="connsiteY22" fmla="*/ 186781 h 6321393"/>
              <a:gd name="connsiteX23" fmla="*/ 1027256 w 4441248"/>
              <a:gd name="connsiteY23" fmla="*/ 2337985 h 6321393"/>
              <a:gd name="connsiteX24" fmla="*/ 451581 w 4441248"/>
              <a:gd name="connsiteY24" fmla="*/ 2265656 h 6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441248" h="6321393">
                <a:moveTo>
                  <a:pt x="0" y="5980106"/>
                </a:moveTo>
                <a:lnTo>
                  <a:pt x="1034410" y="6048613"/>
                </a:lnTo>
                <a:lnTo>
                  <a:pt x="1778431" y="6321393"/>
                </a:lnTo>
                <a:lnTo>
                  <a:pt x="0" y="6321393"/>
                </a:lnTo>
                <a:close/>
                <a:moveTo>
                  <a:pt x="2269200" y="5443908"/>
                </a:moveTo>
                <a:lnTo>
                  <a:pt x="2395460" y="5885070"/>
                </a:lnTo>
                <a:lnTo>
                  <a:pt x="1997461" y="6195222"/>
                </a:lnTo>
                <a:lnTo>
                  <a:pt x="1526609" y="5931629"/>
                </a:lnTo>
                <a:close/>
                <a:moveTo>
                  <a:pt x="4441248" y="4283292"/>
                </a:moveTo>
                <a:lnTo>
                  <a:pt x="4441248" y="6321393"/>
                </a:lnTo>
                <a:lnTo>
                  <a:pt x="2296366" y="6321393"/>
                </a:lnTo>
                <a:lnTo>
                  <a:pt x="2056375" y="6224358"/>
                </a:lnTo>
                <a:close/>
                <a:moveTo>
                  <a:pt x="0" y="2359561"/>
                </a:moveTo>
                <a:lnTo>
                  <a:pt x="828613" y="2588947"/>
                </a:lnTo>
                <a:lnTo>
                  <a:pt x="0" y="3479506"/>
                </a:lnTo>
                <a:close/>
                <a:moveTo>
                  <a:pt x="3025930" y="144202"/>
                </a:moveTo>
                <a:lnTo>
                  <a:pt x="4441248" y="1340385"/>
                </a:lnTo>
                <a:lnTo>
                  <a:pt x="4441248" y="4098899"/>
                </a:lnTo>
                <a:lnTo>
                  <a:pt x="1417099" y="5846153"/>
                </a:lnTo>
                <a:lnTo>
                  <a:pt x="0" y="5428711"/>
                </a:lnTo>
                <a:lnTo>
                  <a:pt x="0" y="3724470"/>
                </a:lnTo>
                <a:close/>
                <a:moveTo>
                  <a:pt x="2684090" y="0"/>
                </a:moveTo>
                <a:lnTo>
                  <a:pt x="2784132" y="186781"/>
                </a:lnTo>
                <a:lnTo>
                  <a:pt x="1027256" y="2337985"/>
                </a:lnTo>
                <a:lnTo>
                  <a:pt x="451581" y="2265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noProof="0" dirty="0" smtClean="0"/>
              <a:t>여기에 이미지 삽입 또는 끌어서 놓기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457" y="432000"/>
            <a:ext cx="4703542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68283" y="3582825"/>
            <a:ext cx="3002400" cy="720000"/>
          </a:xfrm>
        </p:spPr>
        <p:txBody>
          <a:bodyPr rtlCol="0"/>
          <a:lstStyle>
            <a:lvl1pPr marL="0" indent="0" algn="l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8283" y="5147461"/>
            <a:ext cx="3002400" cy="720000"/>
          </a:xfrm>
        </p:spPr>
        <p:txBody>
          <a:bodyPr rtlCol="0"/>
          <a:lstStyle>
            <a:lvl1pPr marL="0" indent="0" algn="l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8283" y="1369128"/>
            <a:ext cx="3002400" cy="432000"/>
          </a:xfrm>
        </p:spPr>
        <p:txBody>
          <a:bodyPr rtlCol="0"/>
          <a:lstStyle>
            <a:lvl1pPr marL="0" indent="0" algn="l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1</a:t>
            </a:r>
            <a:endParaRPr lang="ko-KR" altLang="en-ZA" noProof="0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8283" y="2933764"/>
            <a:ext cx="3002400" cy="432000"/>
          </a:xfrm>
        </p:spPr>
        <p:txBody>
          <a:bodyPr rtlCol="0"/>
          <a:lstStyle>
            <a:lvl1pPr marL="0" indent="0" algn="l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68283" y="4498400"/>
            <a:ext cx="3002400" cy="432000"/>
          </a:xfrm>
        </p:spPr>
        <p:txBody>
          <a:bodyPr rtlCol="0"/>
          <a:lstStyle>
            <a:lvl1pPr marL="0" indent="0" algn="l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3</a:t>
            </a:r>
            <a:endParaRPr lang="ko-KR" altLang="en-ZA" noProof="0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8283" y="1975094"/>
            <a:ext cx="3002400" cy="720000"/>
          </a:xfrm>
        </p:spPr>
        <p:txBody>
          <a:bodyPr rtlCol="0"/>
          <a:lstStyle>
            <a:lvl1pPr marL="0" indent="0" algn="l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51" name="팔각형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슬라이드 번호 개체 틀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089FAF0-BF60-4AB9-A62E-595008DC4646}"/>
              </a:ext>
            </a:extLst>
          </p:cNvPr>
          <p:cNvGrpSpPr/>
          <p:nvPr userDrawn="1"/>
        </p:nvGrpSpPr>
        <p:grpSpPr>
          <a:xfrm>
            <a:off x="1892000" y="2269752"/>
            <a:ext cx="3081180" cy="3011457"/>
            <a:chOff x="1892000" y="2269752"/>
            <a:chExt cx="3081180" cy="3011457"/>
          </a:xfrm>
        </p:grpSpPr>
        <p:sp>
          <p:nvSpPr>
            <p:cNvPr id="26" name="자유형: 도형 13">
              <a:extLst>
                <a:ext uri="{FF2B5EF4-FFF2-40B4-BE49-F238E27FC236}">
                  <a16:creationId xmlns:a16="http://schemas.microsoft.com/office/drawing/2014/main" id="{ED7DCD52-0637-49D9-AD21-2DF94DD3E348}"/>
                </a:ext>
              </a:extLst>
            </p:cNvPr>
            <p:cNvSpPr/>
            <p:nvPr/>
          </p:nvSpPr>
          <p:spPr>
            <a:xfrm rot="4308689">
              <a:off x="2464728" y="2678543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E6863CC2-FBFD-47D7-AB8F-DB2367EABF92}"/>
                </a:ext>
              </a:extLst>
            </p:cNvPr>
            <p:cNvSpPr/>
            <p:nvPr/>
          </p:nvSpPr>
          <p:spPr>
            <a:xfrm rot="13830869">
              <a:off x="2730967" y="5004791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자유형: 도형 17">
              <a:extLst>
                <a:ext uri="{FF2B5EF4-FFF2-40B4-BE49-F238E27FC236}">
                  <a16:creationId xmlns:a16="http://schemas.microsoft.com/office/drawing/2014/main" id="{09ADFC5E-3BBA-404B-A496-A4035DF5E859}"/>
                </a:ext>
              </a:extLst>
            </p:cNvPr>
            <p:cNvSpPr/>
            <p:nvPr/>
          </p:nvSpPr>
          <p:spPr>
            <a:xfrm rot="12431080">
              <a:off x="2802151" y="4740752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자유형: 도형 19">
              <a:extLst>
                <a:ext uri="{FF2B5EF4-FFF2-40B4-BE49-F238E27FC236}">
                  <a16:creationId xmlns:a16="http://schemas.microsoft.com/office/drawing/2014/main" id="{56E90DCD-03FB-4E9A-BD40-5269E9ACF1B1}"/>
                </a:ext>
              </a:extLst>
            </p:cNvPr>
            <p:cNvSpPr/>
            <p:nvPr/>
          </p:nvSpPr>
          <p:spPr>
            <a:xfrm rot="4308689">
              <a:off x="2058980" y="2102772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자유형: 도형 23">
              <a:extLst>
                <a:ext uri="{FF2B5EF4-FFF2-40B4-BE49-F238E27FC236}">
                  <a16:creationId xmlns:a16="http://schemas.microsoft.com/office/drawing/2014/main" id="{529D90B1-BC17-4168-A297-1DF303FB3C48}"/>
                </a:ext>
              </a:extLst>
            </p:cNvPr>
            <p:cNvSpPr/>
            <p:nvPr/>
          </p:nvSpPr>
          <p:spPr>
            <a:xfrm rot="17193105">
              <a:off x="4648324" y="3873318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6C5DEA8E-5C03-42CC-987D-490297890048}"/>
                </a:ext>
              </a:extLst>
            </p:cNvPr>
            <p:cNvSpPr/>
            <p:nvPr/>
          </p:nvSpPr>
          <p:spPr>
            <a:xfrm rot="17193105">
              <a:off x="4152588" y="3654247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자유형: 도형 28">
              <a:extLst>
                <a:ext uri="{FF2B5EF4-FFF2-40B4-BE49-F238E27FC236}">
                  <a16:creationId xmlns:a16="http://schemas.microsoft.com/office/drawing/2014/main" id="{404E048B-9C67-4EC0-82E9-DC9D4AEE9703}"/>
                </a:ext>
              </a:extLst>
            </p:cNvPr>
            <p:cNvSpPr/>
            <p:nvPr/>
          </p:nvSpPr>
          <p:spPr>
            <a:xfrm rot="4308689">
              <a:off x="3831248" y="2441608"/>
              <a:ext cx="648657" cy="777553"/>
            </a:xfrm>
            <a:custGeom>
              <a:avLst/>
              <a:gdLst>
                <a:gd name="connsiteX0" fmla="*/ 0 w 648657"/>
                <a:gd name="connsiteY0" fmla="*/ 777553 h 777553"/>
                <a:gd name="connsiteX1" fmla="*/ 255474 w 648657"/>
                <a:gd name="connsiteY1" fmla="*/ 0 h 777553"/>
                <a:gd name="connsiteX2" fmla="*/ 648657 w 648657"/>
                <a:gd name="connsiteY2" fmla="*/ 713937 h 777553"/>
                <a:gd name="connsiteX3" fmla="*/ 0 w 648657"/>
                <a:gd name="connsiteY3" fmla="*/ 777553 h 77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657" h="777553">
                  <a:moveTo>
                    <a:pt x="0" y="777553"/>
                  </a:moveTo>
                  <a:lnTo>
                    <a:pt x="255474" y="0"/>
                  </a:lnTo>
                  <a:lnTo>
                    <a:pt x="648657" y="713937"/>
                  </a:lnTo>
                  <a:lnTo>
                    <a:pt x="0" y="777553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8" name="그림 개체 틀 3">
            <a:extLst>
              <a:ext uri="{FF2B5EF4-FFF2-40B4-BE49-F238E27FC236}">
                <a16:creationId xmlns:a16="http://schemas.microsoft.com/office/drawing/2014/main" id="{EC82E52C-5E33-5942-8474-7ED4354EC95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405874" y="4835817"/>
            <a:ext cx="691688" cy="6916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39" name="그림 개체 틀 3">
            <a:extLst>
              <a:ext uri="{FF2B5EF4-FFF2-40B4-BE49-F238E27FC236}">
                <a16:creationId xmlns:a16="http://schemas.microsoft.com/office/drawing/2014/main" id="{07EC0147-5BE6-9248-BF42-BD99608F459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405874" y="3271181"/>
            <a:ext cx="691688" cy="6916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0" name="그림 개체 틀 3">
            <a:extLst>
              <a:ext uri="{FF2B5EF4-FFF2-40B4-BE49-F238E27FC236}">
                <a16:creationId xmlns:a16="http://schemas.microsoft.com/office/drawing/2014/main" id="{2B8E1942-1472-BC49-A624-3A31190A69E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405874" y="1706545"/>
            <a:ext cx="691688" cy="6916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91179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디지털 제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모서리가 둥근 직사각형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모서리가 둥근 직사각형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직사각형: 둥근 모서리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모서리가 둥근 직사각형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모서리가 둥근 직사각형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rtlCol="0"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dirty="0"/>
              <a:t>여기에 강조 표시된 텍스트 삽입</a:t>
            </a:r>
            <a:endParaRPr lang="ko-KR" altLang="en-ZA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noProof="0" dirty="0" smtClean="0"/>
              <a:t>여기에 이미지 삽입 또는 끌어서 놓기</a:t>
            </a:r>
            <a:endParaRPr lang="ko-KR" altLang="en-US" noProof="0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열 글머리 기호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>
            <a:extLst>
              <a:ext uri="{FF2B5EF4-FFF2-40B4-BE49-F238E27FC236}">
                <a16:creationId xmlns:a16="http://schemas.microsoft.com/office/drawing/2014/main" id="{139FC94F-AE30-1048-843A-295FA302AC56}"/>
              </a:ext>
            </a:extLst>
          </p:cNvPr>
          <p:cNvSpPr>
            <a:spLocks noChangeAspect="1"/>
          </p:cNvSpPr>
          <p:nvPr userDrawn="1"/>
        </p:nvSpPr>
        <p:spPr>
          <a:xfrm>
            <a:off x="829415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037F3B8-BD34-EA4F-A1C0-4006B373159E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A1CF33D-645D-E940-8FF4-6178A32A19A2}"/>
              </a:ext>
            </a:extLst>
          </p:cNvPr>
          <p:cNvSpPr>
            <a:spLocks noChangeAspect="1"/>
          </p:cNvSpPr>
          <p:nvPr userDrawn="1"/>
        </p:nvSpPr>
        <p:spPr>
          <a:xfrm>
            <a:off x="2398763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71452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69634" y="4683647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1453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3</a:t>
            </a:r>
            <a:endParaRPr lang="ko-KR" altLang="en-ZA" noProof="0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69635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4</a:t>
            </a:r>
            <a:endParaRPr lang="ko-KR" altLang="en-ZA" noProof="0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하위 머리글​​</a:t>
            </a:r>
            <a:endParaRPr lang="ko-KR" altLang="en-ZA" noProof="0" dirty="0"/>
          </a:p>
        </p:txBody>
      </p:sp>
      <p:sp>
        <p:nvSpPr>
          <p:cNvPr id="20" name="그림 개체 틀 3">
            <a:extLst>
              <a:ext uri="{FF2B5EF4-FFF2-40B4-BE49-F238E27FC236}">
                <a16:creationId xmlns:a16="http://schemas.microsoft.com/office/drawing/2014/main" id="{06B6D0B6-0884-CD46-A1B0-9FED03C2262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724708" y="2358091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1" name="그림 개체 틀 3">
            <a:extLst>
              <a:ext uri="{FF2B5EF4-FFF2-40B4-BE49-F238E27FC236}">
                <a16:creationId xmlns:a16="http://schemas.microsoft.com/office/drawing/2014/main" id="{BAAC12A0-90C3-984B-A8FC-7EB4AA432E3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72402" y="2358091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2" name="그림 개체 틀 3">
            <a:extLst>
              <a:ext uri="{FF2B5EF4-FFF2-40B4-BE49-F238E27FC236}">
                <a16:creationId xmlns:a16="http://schemas.microsoft.com/office/drawing/2014/main" id="{51565942-8816-734B-BEEE-1258F13B66D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621493" y="2358090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72002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큰 번호 옵션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E6E9DC6E-6F00-46BA-B990-095D92A358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79984"/>
            <a:ext cx="4348065" cy="434806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 smtClean="0"/>
              <a:t>구역 머리글</a:t>
            </a:r>
            <a:endParaRPr lang="ko-KR" altLang="en-US" noProof="0" dirty="0"/>
          </a:p>
        </p:txBody>
      </p:sp>
      <p:sp>
        <p:nvSpPr>
          <p:cNvPr id="27" name="텍스트 개체 틀 9">
            <a:extLst>
              <a:ext uri="{FF2B5EF4-FFF2-40B4-BE49-F238E27FC236}">
                <a16:creationId xmlns:a16="http://schemas.microsoft.com/office/drawing/2014/main" id="{76D2E128-93A5-440C-A234-55AC27F90F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54721"/>
            <a:ext cx="3998591" cy="39985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ko-KR" altLang="en-US" noProof="0" dirty="0" smtClean="0"/>
              <a:t>구역 머리글</a:t>
            </a:r>
            <a:endParaRPr lang="ko-KR" altLang="en-US" noProof="0" dirty="0"/>
          </a:p>
        </p:txBody>
      </p:sp>
      <p:sp>
        <p:nvSpPr>
          <p:cNvPr id="28" name="텍스트 개체 틀 9">
            <a:extLst>
              <a:ext uri="{FF2B5EF4-FFF2-40B4-BE49-F238E27FC236}">
                <a16:creationId xmlns:a16="http://schemas.microsoft.com/office/drawing/2014/main" id="{315814FC-F14E-4ECD-A97E-869936E55DF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193897"/>
            <a:ext cx="3120238" cy="312023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ko-KR" altLang="en-US" noProof="0" dirty="0" smtClean="0"/>
              <a:t>구역 머리글</a:t>
            </a:r>
            <a:endParaRPr lang="ko-KR" altLang="en-US" noProof="0" dirty="0"/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A8E117AC-4076-4663-96EA-12A984AAA63A}"/>
              </a:ext>
            </a:extLst>
          </p:cNvPr>
          <p:cNvSpPr/>
          <p:nvPr userDrawn="1"/>
        </p:nvSpPr>
        <p:spPr>
          <a:xfrm>
            <a:off x="4740115" y="2772299"/>
            <a:ext cx="494967" cy="1963434"/>
          </a:xfrm>
          <a:custGeom>
            <a:avLst/>
            <a:gdLst>
              <a:gd name="connsiteX0" fmla="*/ 258706 w 494967"/>
              <a:gd name="connsiteY0" fmla="*/ 0 h 1963434"/>
              <a:gd name="connsiteX1" fmla="*/ 324121 w 494967"/>
              <a:gd name="connsiteY1" fmla="*/ 135794 h 1963434"/>
              <a:gd name="connsiteX2" fmla="*/ 494967 w 494967"/>
              <a:gd name="connsiteY2" fmla="*/ 982025 h 1963434"/>
              <a:gd name="connsiteX3" fmla="*/ 324121 w 494967"/>
              <a:gd name="connsiteY3" fmla="*/ 1828257 h 1963434"/>
              <a:gd name="connsiteX4" fmla="*/ 259003 w 494967"/>
              <a:gd name="connsiteY4" fmla="*/ 1963434 h 1963434"/>
              <a:gd name="connsiteX5" fmla="*/ 241238 w 494967"/>
              <a:gd name="connsiteY5" fmla="*/ 1934192 h 1963434"/>
              <a:gd name="connsiteX6" fmla="*/ 0 w 494967"/>
              <a:gd name="connsiteY6" fmla="*/ 981472 h 1963434"/>
              <a:gd name="connsiteX7" fmla="*/ 241238 w 494967"/>
              <a:gd name="connsiteY7" fmla="*/ 28753 h 196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967" h="1963434">
                <a:moveTo>
                  <a:pt x="258706" y="0"/>
                </a:moveTo>
                <a:lnTo>
                  <a:pt x="324121" y="135794"/>
                </a:lnTo>
                <a:cubicBezTo>
                  <a:pt x="434133" y="395891"/>
                  <a:pt x="494967" y="681854"/>
                  <a:pt x="494967" y="982025"/>
                </a:cubicBezTo>
                <a:cubicBezTo>
                  <a:pt x="494967" y="1282196"/>
                  <a:pt x="434133" y="1568159"/>
                  <a:pt x="324121" y="1828257"/>
                </a:cubicBezTo>
                <a:lnTo>
                  <a:pt x="259003" y="1963434"/>
                </a:lnTo>
                <a:lnTo>
                  <a:pt x="241238" y="1934192"/>
                </a:lnTo>
                <a:cubicBezTo>
                  <a:pt x="87390" y="1650983"/>
                  <a:pt x="0" y="1326433"/>
                  <a:pt x="0" y="981472"/>
                </a:cubicBezTo>
                <a:cubicBezTo>
                  <a:pt x="0" y="636511"/>
                  <a:pt x="87390" y="311961"/>
                  <a:pt x="241238" y="28753"/>
                </a:cubicBez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33BA9298-2BC7-49EF-BEB7-E71095424207}"/>
              </a:ext>
            </a:extLst>
          </p:cNvPr>
          <p:cNvSpPr/>
          <p:nvPr userDrawn="1"/>
        </p:nvSpPr>
        <p:spPr>
          <a:xfrm>
            <a:off x="8245937" y="2863999"/>
            <a:ext cx="491664" cy="1780035"/>
          </a:xfrm>
          <a:custGeom>
            <a:avLst/>
            <a:gdLst>
              <a:gd name="connsiteX0" fmla="*/ 279162 w 491664"/>
              <a:gd name="connsiteY0" fmla="*/ 0 h 1780035"/>
              <a:gd name="connsiteX1" fmla="*/ 334593 w 491664"/>
              <a:gd name="connsiteY1" fmla="*/ 115068 h 1780035"/>
              <a:gd name="connsiteX2" fmla="*/ 491664 w 491664"/>
              <a:gd name="connsiteY2" fmla="*/ 893069 h 1780035"/>
              <a:gd name="connsiteX3" fmla="*/ 334593 w 491664"/>
              <a:gd name="connsiteY3" fmla="*/ 1671070 h 1780035"/>
              <a:gd name="connsiteX4" fmla="*/ 282102 w 491664"/>
              <a:gd name="connsiteY4" fmla="*/ 1780035 h 1780035"/>
              <a:gd name="connsiteX5" fmla="*/ 265807 w 491664"/>
              <a:gd name="connsiteY5" fmla="*/ 1758245 h 1780035"/>
              <a:gd name="connsiteX6" fmla="*/ 0 w 491664"/>
              <a:gd name="connsiteY6" fmla="*/ 888052 h 1780035"/>
              <a:gd name="connsiteX7" fmla="*/ 265807 w 491664"/>
              <a:gd name="connsiteY7" fmla="*/ 17859 h 178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664" h="1780035">
                <a:moveTo>
                  <a:pt x="279162" y="0"/>
                </a:moveTo>
                <a:lnTo>
                  <a:pt x="334593" y="115068"/>
                </a:lnTo>
                <a:cubicBezTo>
                  <a:pt x="435735" y="354195"/>
                  <a:pt x="491664" y="617100"/>
                  <a:pt x="491664" y="893069"/>
                </a:cubicBezTo>
                <a:cubicBezTo>
                  <a:pt x="491664" y="1169038"/>
                  <a:pt x="435735" y="1431944"/>
                  <a:pt x="334593" y="1671070"/>
                </a:cubicBezTo>
                <a:lnTo>
                  <a:pt x="282102" y="1780035"/>
                </a:lnTo>
                <a:lnTo>
                  <a:pt x="265807" y="1758245"/>
                </a:lnTo>
                <a:cubicBezTo>
                  <a:pt x="97991" y="1509844"/>
                  <a:pt x="0" y="1210391"/>
                  <a:pt x="0" y="888052"/>
                </a:cubicBezTo>
                <a:cubicBezTo>
                  <a:pt x="0" y="565713"/>
                  <a:pt x="97991" y="266261"/>
                  <a:pt x="265807" y="17859"/>
                </a:cubicBezTo>
                <a:close/>
              </a:path>
            </a:pathLst>
          </a:custGeom>
          <a:pattFill prst="dk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D850331C-9383-4367-8C09-8FBE227C98B4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D5AADDFA-0151-46BA-B788-3C5B8FC5B5FD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CC98EDD7-AC10-482C-9B0F-9EE170C1F8C4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46C6BDBB-2B70-456D-86FB-0A63D587A509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DD294FD8-6E9C-409A-81F3-C1E9BE998524}"/>
              </a:ext>
            </a:extLst>
          </p:cNvPr>
          <p:cNvSpPr/>
          <p:nvPr userDrawn="1"/>
        </p:nvSpPr>
        <p:spPr>
          <a:xfrm rot="13336516">
            <a:off x="137666" y="5349121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9CE551E-3C50-4DFC-B1F0-E75C36EB546C}"/>
              </a:ext>
            </a:extLst>
          </p:cNvPr>
          <p:cNvSpPr/>
          <p:nvPr userDrawn="1"/>
        </p:nvSpPr>
        <p:spPr>
          <a:xfrm rot="5738060">
            <a:off x="100722" y="596209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1A30495D-C647-4038-8E7F-16125414CE5D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487EAD8B-C2A9-4ED7-BA79-62CE2E5D80F9}"/>
              </a:ext>
            </a:extLst>
          </p:cNvPr>
          <p:cNvSpPr/>
          <p:nvPr userDrawn="1"/>
        </p:nvSpPr>
        <p:spPr>
          <a:xfrm rot="3693105">
            <a:off x="270909" y="5041123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텍스트 개체 틀 18">
            <a:extLst>
              <a:ext uri="{FF2B5EF4-FFF2-40B4-BE49-F238E27FC236}">
                <a16:creationId xmlns:a16="http://schemas.microsoft.com/office/drawing/2014/main" id="{C614E990-EC62-437B-ADF0-038FF35A2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64343" y="2505766"/>
            <a:ext cx="3374987" cy="885825"/>
          </a:xfrm>
        </p:spPr>
        <p:txBody>
          <a:bodyPr rtlCol="0" anchor="ctr"/>
          <a:lstStyle>
            <a:lvl1pPr marL="0" indent="0" algn="ctr">
              <a:buNone/>
              <a:defRPr sz="8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 rtl="0"/>
            <a:r>
              <a:rPr lang="en-US" altLang="ko-KR" noProof="0" dirty="0"/>
              <a:t>1</a:t>
            </a:r>
            <a:endParaRPr lang="ko-KR" altLang="en-ZA" noProof="0" dirty="0"/>
          </a:p>
        </p:txBody>
      </p:sp>
      <p:sp>
        <p:nvSpPr>
          <p:cNvPr id="32" name="텍스트 개체 틀 20">
            <a:extLst>
              <a:ext uri="{FF2B5EF4-FFF2-40B4-BE49-F238E27FC236}">
                <a16:creationId xmlns:a16="http://schemas.microsoft.com/office/drawing/2014/main" id="{A6926E00-3D05-4600-B7E9-74F56D038A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12968" y="2505766"/>
            <a:ext cx="3025513" cy="885825"/>
          </a:xfrm>
        </p:spPr>
        <p:txBody>
          <a:bodyPr rtlCol="0" anchor="ctr"/>
          <a:lstStyle>
            <a:lvl1pPr marL="0" indent="0" algn="ctr">
              <a:buNone/>
              <a:defRPr sz="8000" b="1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56EA1CAB-F73E-42AE-AC55-B00392B492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37600" y="2490630"/>
            <a:ext cx="2090738" cy="900962"/>
          </a:xfrm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8000" b="1" i="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en-US" altLang="ko-KR" noProof="0" dirty="0" smtClean="0"/>
              <a:t>3</a:t>
            </a:r>
            <a:endParaRPr lang="en-US" altLang="ko-KR" noProof="0" dirty="0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34357700-1BDF-40C0-BFE9-5F837ADED4A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20138" y="4015478"/>
            <a:ext cx="2489200" cy="1012825"/>
          </a:xfrm>
        </p:spPr>
        <p:txBody>
          <a:bodyPr rtlCol="0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구역 설명</a:t>
            </a:r>
            <a:endParaRPr lang="ko-KR" altLang="en-ZA" noProof="0" dirty="0"/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A3F3E97F-9A21-4431-909B-D1E580B19F1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81124" y="4015478"/>
            <a:ext cx="2489200" cy="1011238"/>
          </a:xfrm>
        </p:spPr>
        <p:txBody>
          <a:bodyPr rtlCol="0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ko-KR" altLang="en-US" noProof="0" dirty="0"/>
              <a:t>구역 설명</a:t>
            </a:r>
            <a:endParaRPr lang="ko-KR" altLang="en-ZA" noProof="0" dirty="0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2445CEA3-6928-4E8E-8E52-B7043F3580D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37600" y="4015478"/>
            <a:ext cx="2090738" cy="1012825"/>
          </a:xfrm>
        </p:spPr>
        <p:txBody>
          <a:bodyPr rtlCol="0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ko-KR" altLang="en-US" noProof="0" dirty="0"/>
              <a:t>구역 설명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2159792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84325"/>
            <a:ext cx="5472113" cy="46069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152525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장 점유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70BDE6F-3ADC-465D-A1D5-2E3FEE5E3685}"/>
              </a:ext>
            </a:extLst>
          </p:cNvPr>
          <p:cNvSpPr/>
          <p:nvPr userDrawn="1"/>
        </p:nvSpPr>
        <p:spPr>
          <a:xfrm rot="4308689">
            <a:off x="9605830" y="-345925"/>
            <a:ext cx="2706415" cy="2832124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1999" y="6188628"/>
            <a:ext cx="878494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B3B7A27A-7EBF-4E8D-A115-E66CB9FAB63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19756"/>
            <a:ext cx="0" cy="43698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1BFFAC39-59BE-48F2-AD63-62BEFC00B1D5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504678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5">
            <a:extLst>
              <a:ext uri="{FF2B5EF4-FFF2-40B4-BE49-F238E27FC236}">
                <a16:creationId xmlns:a16="http://schemas.microsoft.com/office/drawing/2014/main" id="{FA965502-3EB0-4B3F-B1BD-4A4FCF7FFB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err="1" smtClean="0"/>
              <a:t>사분면</a:t>
            </a:r>
            <a:r>
              <a:rPr lang="ko-KR" altLang="en-US" noProof="0" dirty="0" smtClean="0"/>
              <a:t> 제목</a:t>
            </a:r>
            <a:endParaRPr lang="ko-KR" altLang="en-US" noProof="0" dirty="0"/>
          </a:p>
        </p:txBody>
      </p:sp>
      <p:sp>
        <p:nvSpPr>
          <p:cNvPr id="20" name="텍스트 개체 틀 5">
            <a:extLst>
              <a:ext uri="{FF2B5EF4-FFF2-40B4-BE49-F238E27FC236}">
                <a16:creationId xmlns:a16="http://schemas.microsoft.com/office/drawing/2014/main" id="{C18A1C3D-3A6C-4F03-9E67-CC675C5FE3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5857570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err="1" smtClean="0"/>
              <a:t>사분면</a:t>
            </a:r>
            <a:r>
              <a:rPr lang="ko-KR" altLang="en-US" noProof="0" dirty="0" smtClean="0"/>
              <a:t> 제목</a:t>
            </a:r>
            <a:endParaRPr lang="ko-KR" altLang="en-US" noProof="0" dirty="0"/>
          </a:p>
        </p:txBody>
      </p:sp>
      <p:sp>
        <p:nvSpPr>
          <p:cNvPr id="21" name="텍스트 개체 틀 5">
            <a:extLst>
              <a:ext uri="{FF2B5EF4-FFF2-40B4-BE49-F238E27FC236}">
                <a16:creationId xmlns:a16="http://schemas.microsoft.com/office/drawing/2014/main" id="{469CF172-1F46-411E-B0E1-B0220CFB3D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187823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err="1" smtClean="0"/>
              <a:t>사분면</a:t>
            </a:r>
            <a:r>
              <a:rPr lang="ko-KR" altLang="en-US" noProof="0" dirty="0" smtClean="0"/>
              <a:t> 제목</a:t>
            </a:r>
            <a:endParaRPr lang="ko-KR" altLang="en-US" noProof="0" dirty="0"/>
          </a:p>
        </p:txBody>
      </p:sp>
      <p:sp>
        <p:nvSpPr>
          <p:cNvPr id="22" name="텍스트 개체 틀 5">
            <a:extLst>
              <a:ext uri="{FF2B5EF4-FFF2-40B4-BE49-F238E27FC236}">
                <a16:creationId xmlns:a16="http://schemas.microsoft.com/office/drawing/2014/main" id="{BD9E85DB-9B95-40F2-9F0B-3D21BC9DCD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187823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err="1" smtClean="0"/>
              <a:t>사분면</a:t>
            </a:r>
            <a:r>
              <a:rPr lang="ko-KR" altLang="en-US" noProof="0" dirty="0" smtClean="0"/>
              <a:t> 제목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4447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열 상자 표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하위 머리글​​</a:t>
            </a:r>
            <a:endParaRPr lang="ko-KR" altLang="en-ZA" noProof="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ko-KR" altLang="en-US" noProof="0" dirty="0"/>
              <a:t>구역 </a:t>
            </a:r>
            <a:r>
              <a:rPr lang="en-US" altLang="ko-KR" noProof="0" dirty="0"/>
              <a:t>1 </a:t>
            </a:r>
            <a:r>
              <a:rPr lang="ko-KR" altLang="en-US" noProof="0" dirty="0"/>
              <a:t>제목</a:t>
            </a:r>
            <a:endParaRPr lang="ko-KR" altLang="en-ZA" noProof="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구역 </a:t>
            </a:r>
            <a:r>
              <a:rPr lang="en-US" altLang="ko-KR" noProof="0" dirty="0"/>
              <a:t>2 </a:t>
            </a:r>
            <a:r>
              <a:rPr lang="ko-KR" altLang="en-US" noProof="0" dirty="0"/>
              <a:t>제목</a:t>
            </a:r>
            <a:endParaRPr lang="ko-KR" altLang="en-ZA" noProof="0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구역 </a:t>
            </a:r>
            <a:r>
              <a:rPr lang="en-US" altLang="ko-KR" noProof="0" dirty="0"/>
              <a:t>3 </a:t>
            </a:r>
            <a:r>
              <a:rPr lang="ko-KR" altLang="en-US" noProof="0" dirty="0"/>
              <a:t>제목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하위 머리글​​</a:t>
            </a:r>
            <a:endParaRPr lang="ko-KR" altLang="en-ZA" noProof="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연도</a:t>
            </a:r>
            <a:endParaRPr lang="ko-KR" altLang="en-ZA" noProof="0" dirty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연도</a:t>
            </a:r>
            <a:endParaRPr lang="ko-KR" altLang="en-ZA" noProof="0" dirty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2" name="텍스트 개체 틀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3" name="텍스트 개체 틀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4" name="텍스트 개체 틀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5" name="텍스트 개체 틀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6" name="텍스트 개체 틀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7" name="텍스트 개체 틀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8" name="텍스트 개체 틀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9" name="텍스트 개체 틀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40" name="텍스트 개체 틀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41" name="텍스트 개체 틀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42" name="텍스트 개체 틀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43" name="텍스트 개체 틀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44" name="텍스트 개체 틀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45" name="텍스트 개체 틀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46" name="텍스트 개체 틀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47" name="텍스트 개체 틀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48" name="텍스트 개체 틀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49" name="텍스트 개체 틀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rtlCol="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항목 제목</a:t>
            </a:r>
            <a:endParaRPr lang="ko-KR" altLang="en-ZA" noProof="0" dirty="0"/>
          </a:p>
        </p:txBody>
      </p:sp>
      <p:sp>
        <p:nvSpPr>
          <p:cNvPr id="50" name="텍스트 개체 틀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연도 월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 6 구성원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ko-KR" altLang="en-US" noProof="0" dirty="0" smtClean="0"/>
              <a:t>직함</a:t>
            </a:r>
            <a:endParaRPr lang="ko-KR" altLang="en-US" noProof="0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ko-KR" altLang="en-US" noProof="0" dirty="0" smtClean="0"/>
              <a:t>직함</a:t>
            </a:r>
            <a:endParaRPr lang="ko-KR" altLang="en-US" noProof="0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ko-KR" altLang="en-US" noProof="0" dirty="0" smtClean="0"/>
              <a:t>직함</a:t>
            </a:r>
            <a:endParaRPr lang="ko-KR" altLang="en-US" noProof="0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ko-KR" altLang="en-US" noProof="0" dirty="0" smtClean="0"/>
              <a:t>직함</a:t>
            </a:r>
            <a:endParaRPr lang="ko-KR" altLang="en-US" noProof="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  <a:endParaRPr lang="ko-KR" altLang="en-ZA" noProof="0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ko-KR" altLang="en-US" noProof="0" dirty="0" smtClean="0"/>
              <a:t>전체 이름</a:t>
            </a:r>
            <a:endParaRPr lang="ko-KR" altLang="en-US" noProof="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ko-KR" altLang="en-US" noProof="0" dirty="0" smtClean="0"/>
              <a:t>전체 이름</a:t>
            </a:r>
            <a:endParaRPr lang="ko-KR" altLang="en-US" noProof="0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ko-KR" altLang="en-US" noProof="0" dirty="0" smtClean="0"/>
              <a:t>전체 이름</a:t>
            </a:r>
            <a:endParaRPr lang="ko-KR" altLang="en-US" noProof="0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ko-KR" altLang="en-US" noProof="0" dirty="0" smtClean="0"/>
              <a:t>전체 이름</a:t>
            </a:r>
            <a:endParaRPr lang="ko-KR" altLang="en-US" noProof="0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 rtlCol="0"/>
          <a:lstStyle>
            <a:lvl1pPr marL="0" indent="0" algn="ctr" rtl="0">
              <a:buNone/>
              <a:defRPr sz="1600"/>
            </a:lvl1pPr>
          </a:lstStyle>
          <a:p>
            <a:pPr lvl="0" rtl="0"/>
            <a:r>
              <a:rPr lang="ko-KR" altLang="en-US" noProof="0" dirty="0" smtClean="0"/>
              <a:t>직함</a:t>
            </a:r>
            <a:endParaRPr lang="ko-KR" altLang="en-US" noProof="0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4" name="그림 개체 틀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5" name="그림 개체 틀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6" name="그림 개체 틀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7" name="그림 개체 틀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0" name="그림 개체 틀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ko-KR" altLang="en-US" noProof="0" dirty="0"/>
              <a:t>전체 이름</a:t>
            </a:r>
            <a:endParaRPr lang="ko-KR" altLang="en-ZA" noProof="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lvl="0" rtl="0"/>
            <a:r>
              <a:rPr lang="ko-KR" altLang="en-US" noProof="0" dirty="0" smtClean="0"/>
              <a:t>직함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부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하위 머리글​​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 smtClean="0"/>
              <a:t>여기에 이미지 삽입 또는 끌어서 놓기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rtlCol="0" anchor="b"/>
          <a:lstStyle>
            <a:lvl1pPr algn="r">
              <a:defRPr sz="4200" spc="-1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편집 </a:t>
            </a:r>
            <a:br>
              <a:rPr lang="ko-KR" altLang="en-US" noProof="0" dirty="0"/>
            </a:br>
            <a:r>
              <a:rPr lang="ko-KR" altLang="en-US" noProof="0" dirty="0"/>
              <a:t>마스터 제목 스타일</a:t>
            </a:r>
            <a:endParaRPr lang="ko-KR" altLang="en-ZA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 rtlCol="0"/>
          <a:lstStyle>
            <a:lvl1pPr marL="0" indent="0" algn="r">
              <a:buNone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ZA" noProof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6" name="텍스트 상자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rtl="0"/>
            <a:endParaRPr lang="ko-KR" alt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 표시, 그래픽 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감사합니다!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 rtlCol="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 smtClean="0"/>
              <a:t>여기에 이미지 삽입 또는 끌어서 놓기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rtlCol="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0" dirty="0"/>
              <a:t>감사합니다</a:t>
            </a:r>
            <a:r>
              <a:rPr lang="en-US" altLang="ko-KR" noProof="0" dirty="0"/>
              <a:t>!</a:t>
            </a:r>
            <a:endParaRPr lang="ko-KR" altLang="en-ZA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 rtlCol="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ZA" noProof="0" dirty="0"/>
          </a:p>
        </p:txBody>
      </p:sp>
      <p:cxnSp>
        <p:nvCxnSpPr>
          <p:cNvPr id="5" name="직선 연결선(S) 4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연락처 번호</a:t>
            </a:r>
            <a:endParaRPr lang="ko-KR" altLang="en-ZA" noProof="0" dirty="0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전자 메일 또는 소셜 미디어 핸들</a:t>
            </a:r>
            <a:endParaRPr lang="ko-KR" altLang="en-ZA" noProof="0" dirty="0"/>
          </a:p>
        </p:txBody>
      </p:sp>
      <p:sp>
        <p:nvSpPr>
          <p:cNvPr id="8" name="그림 개체 틀 5">
            <a:extLst>
              <a:ext uri="{FF2B5EF4-FFF2-40B4-BE49-F238E27FC236}">
                <a16:creationId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0" dirty="0" smtClean="0"/>
              <a:t>로고</a:t>
            </a:r>
            <a:endParaRPr lang="ko-KR" altLang="en-US" noProof="0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웹 사이트 주소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130215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큰 이미지 및 텍스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rtlCol="0" anchor="b"/>
          <a:lstStyle>
            <a:lvl1pPr algn="r">
              <a:defRPr sz="4200" spc="-1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편집 </a:t>
            </a:r>
            <a:br>
              <a:rPr lang="ko-KR" altLang="en-US" noProof="0" dirty="0"/>
            </a:br>
            <a:r>
              <a:rPr lang="ko-KR" altLang="en-US" noProof="0" dirty="0"/>
              <a:t>마스터 제목 스타일</a:t>
            </a:r>
            <a:endParaRPr lang="ko-KR" altLang="en-ZA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 rtlCol="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ZA" noProof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6" name="텍스트 상자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rtl="0"/>
            <a:endParaRPr lang="ko-KR" alt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 smtClean="0"/>
              <a:t>여기에 이미지 삽입 또는 끌어서 놓기</a:t>
            </a:r>
            <a:endParaRPr lang="ko-KR" altLang="en-US" noProof="0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152525"/>
            <a:ext cx="5472113" cy="50387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미지 글머리 기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>
            <a:extLst>
              <a:ext uri="{FF2B5EF4-FFF2-40B4-BE49-F238E27FC236}">
                <a16:creationId xmlns:a16="http://schemas.microsoft.com/office/drawing/2014/main" id="{2041BFF2-BC3B-3145-940D-004809E5A80A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9906F5C-A183-DF45-AE48-C1D611CDC98D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9CFF2EB-CD95-EA4D-810E-C9F8127071FE}"/>
              </a:ext>
            </a:extLst>
          </p:cNvPr>
          <p:cNvSpPr>
            <a:spLocks noChangeAspect="1"/>
          </p:cNvSpPr>
          <p:nvPr userDrawn="1"/>
        </p:nvSpPr>
        <p:spPr>
          <a:xfrm>
            <a:off x="7639529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E120266-68E0-504A-B1C8-F3369F5AF7C0}"/>
              </a:ext>
            </a:extLst>
          </p:cNvPr>
          <p:cNvSpPr>
            <a:spLocks noChangeAspect="1"/>
          </p:cNvSpPr>
          <p:nvPr userDrawn="1"/>
        </p:nvSpPr>
        <p:spPr>
          <a:xfrm>
            <a:off x="9933998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FB4A810-8614-AD44-B362-CE45C8C679CE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012" y="4683647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9481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1</a:t>
            </a:r>
            <a:endParaRPr lang="ko-KR" altLang="en-ZA" noProof="0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3</a:t>
            </a:r>
            <a:endParaRPr lang="ko-KR" altLang="en-ZA" noProof="0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5013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4</a:t>
            </a:r>
            <a:endParaRPr lang="ko-KR" altLang="en-ZA" noProof="0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9481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5</a:t>
            </a:r>
            <a:endParaRPr lang="ko-KR" altLang="en-ZA" noProof="0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B0B1F8F6-73A5-F142-8A28-094DA998B5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2" name="그림 개체 틀 3">
            <a:extLst>
              <a:ext uri="{FF2B5EF4-FFF2-40B4-BE49-F238E27FC236}">
                <a16:creationId xmlns:a16="http://schemas.microsoft.com/office/drawing/2014/main" id="{F78A887E-89A6-244C-8AA4-484FE535876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33" name="그림 개체 틀 3">
            <a:extLst>
              <a:ext uri="{FF2B5EF4-FFF2-40B4-BE49-F238E27FC236}">
                <a16:creationId xmlns:a16="http://schemas.microsoft.com/office/drawing/2014/main" id="{52B18661-99A8-214A-A089-09F11F1EB5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34" name="그림 개체 틀 3">
            <a:extLst>
              <a:ext uri="{FF2B5EF4-FFF2-40B4-BE49-F238E27FC236}">
                <a16:creationId xmlns:a16="http://schemas.microsoft.com/office/drawing/2014/main" id="{69D5F0B5-DE10-D646-9244-6B4289E7793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67620" y="2358091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35" name="그림 개체 틀 3">
            <a:extLst>
              <a:ext uri="{FF2B5EF4-FFF2-40B4-BE49-F238E27FC236}">
                <a16:creationId xmlns:a16="http://schemas.microsoft.com/office/drawing/2014/main" id="{72B87CCD-6D17-844B-87EF-F8BC69D79B0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261341" y="2358091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3084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왼쪽 글머리 기호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>
            <a:extLst>
              <a:ext uri="{FF2B5EF4-FFF2-40B4-BE49-F238E27FC236}">
                <a16:creationId xmlns:a16="http://schemas.microsoft.com/office/drawing/2014/main" id="{019D3C0C-316D-A045-BC1B-D508718E47A9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6D90BAC-4672-454F-9B98-7A6F31D7B3F7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1146660-9CB0-D241-ACBC-5C0A9FC8AD1A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그림 개체 틀 3">
            <a:extLst>
              <a:ext uri="{FF2B5EF4-FFF2-40B4-BE49-F238E27FC236}">
                <a16:creationId xmlns:a16="http://schemas.microsoft.com/office/drawing/2014/main" id="{831AC394-0DDA-6F4A-B2D3-6D95CD86648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8" name="그림 개체 틀 3">
            <a:extLst>
              <a:ext uri="{FF2B5EF4-FFF2-40B4-BE49-F238E27FC236}">
                <a16:creationId xmlns:a16="http://schemas.microsoft.com/office/drawing/2014/main" id="{B1A58D5B-A4BA-F446-90DA-1B6B207869A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9" name="그림 개체 틀 3">
            <a:extLst>
              <a:ext uri="{FF2B5EF4-FFF2-40B4-BE49-F238E27FC236}">
                <a16:creationId xmlns:a16="http://schemas.microsoft.com/office/drawing/2014/main" id="{7912C149-C249-1940-AF83-360853E78C2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7632650" y="86714"/>
            <a:ext cx="4472635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그림 개체 틀 40">
            <a:extLst>
              <a:ext uri="{FF2B5EF4-FFF2-40B4-BE49-F238E27FC236}">
                <a16:creationId xmlns:a16="http://schemas.microsoft.com/office/drawing/2014/main" id="{5BDD2BB3-B6A3-404C-846E-13E06B2F166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632650" y="86714"/>
            <a:ext cx="4472635" cy="6478538"/>
          </a:xfrm>
          <a:custGeom>
            <a:avLst/>
            <a:gdLst>
              <a:gd name="connsiteX0" fmla="*/ 376782 w 4559351"/>
              <a:gd name="connsiteY0" fmla="*/ 5927210 h 6604145"/>
              <a:gd name="connsiteX1" fmla="*/ 1519837 w 4559351"/>
              <a:gd name="connsiteY1" fmla="*/ 6224579 h 6604145"/>
              <a:gd name="connsiteX2" fmla="*/ 1067656 w 4559351"/>
              <a:gd name="connsiteY2" fmla="*/ 6604145 h 6604145"/>
              <a:gd name="connsiteX3" fmla="*/ 567431 w 4559351"/>
              <a:gd name="connsiteY3" fmla="*/ 6347235 h 6604145"/>
              <a:gd name="connsiteX4" fmla="*/ 3770030 w 4559351"/>
              <a:gd name="connsiteY4" fmla="*/ 4729122 h 6604145"/>
              <a:gd name="connsiteX5" fmla="*/ 3830234 w 4559351"/>
              <a:gd name="connsiteY5" fmla="*/ 4893659 h 6604145"/>
              <a:gd name="connsiteX6" fmla="*/ 3125854 w 4559351"/>
              <a:gd name="connsiteY6" fmla="*/ 4949110 h 6604145"/>
              <a:gd name="connsiteX7" fmla="*/ 3170574 w 4559351"/>
              <a:gd name="connsiteY7" fmla="*/ 4030224 h 6604145"/>
              <a:gd name="connsiteX8" fmla="*/ 3437863 w 4559351"/>
              <a:gd name="connsiteY8" fmla="*/ 4760691 h 6604145"/>
              <a:gd name="connsiteX9" fmla="*/ 2793688 w 4559351"/>
              <a:gd name="connsiteY9" fmla="*/ 4980680 h 6604145"/>
              <a:gd name="connsiteX10" fmla="*/ 2501683 w 4559351"/>
              <a:gd name="connsiteY10" fmla="*/ 5003670 h 6604145"/>
              <a:gd name="connsiteX11" fmla="*/ 0 w 4559351"/>
              <a:gd name="connsiteY11" fmla="*/ 3396395 h 6604145"/>
              <a:gd name="connsiteX12" fmla="*/ 3032435 w 4559351"/>
              <a:gd name="connsiteY12" fmla="*/ 3966867 h 6604145"/>
              <a:gd name="connsiteX13" fmla="*/ 1101460 w 4559351"/>
              <a:gd name="connsiteY13" fmla="*/ 6039845 h 6604145"/>
              <a:gd name="connsiteX14" fmla="*/ 10881 w 4559351"/>
              <a:gd name="connsiteY14" fmla="*/ 5508230 h 6604145"/>
              <a:gd name="connsiteX15" fmla="*/ 0 w 4559351"/>
              <a:gd name="connsiteY15" fmla="*/ 5475113 h 6604145"/>
              <a:gd name="connsiteX16" fmla="*/ 0 w 4559351"/>
              <a:gd name="connsiteY16" fmla="*/ 2843941 h 6604145"/>
              <a:gd name="connsiteX17" fmla="*/ 1605508 w 4559351"/>
              <a:gd name="connsiteY17" fmla="*/ 3374908 h 6604145"/>
              <a:gd name="connsiteX18" fmla="*/ 1482045 w 4559351"/>
              <a:gd name="connsiteY18" fmla="*/ 3547687 h 6604145"/>
              <a:gd name="connsiteX19" fmla="*/ 0 w 4559351"/>
              <a:gd name="connsiteY19" fmla="*/ 3206607 h 6604145"/>
              <a:gd name="connsiteX20" fmla="*/ 0 w 4559351"/>
              <a:gd name="connsiteY20" fmla="*/ 0 h 6604145"/>
              <a:gd name="connsiteX21" fmla="*/ 4559351 w 4559351"/>
              <a:gd name="connsiteY21" fmla="*/ 0 h 6604145"/>
              <a:gd name="connsiteX22" fmla="*/ 4559351 w 4559351"/>
              <a:gd name="connsiteY22" fmla="*/ 4284646 h 6604145"/>
              <a:gd name="connsiteX23" fmla="*/ 0 w 4559351"/>
              <a:gd name="connsiteY23" fmla="*/ 2645102 h 660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59351" h="6604145">
                <a:moveTo>
                  <a:pt x="376782" y="5927210"/>
                </a:moveTo>
                <a:lnTo>
                  <a:pt x="1519837" y="6224579"/>
                </a:lnTo>
                <a:lnTo>
                  <a:pt x="1067656" y="6604145"/>
                </a:lnTo>
                <a:lnTo>
                  <a:pt x="567431" y="6347235"/>
                </a:lnTo>
                <a:close/>
                <a:moveTo>
                  <a:pt x="3770030" y="4729122"/>
                </a:moveTo>
                <a:lnTo>
                  <a:pt x="3830234" y="4893659"/>
                </a:lnTo>
                <a:lnTo>
                  <a:pt x="3125854" y="4949110"/>
                </a:lnTo>
                <a:close/>
                <a:moveTo>
                  <a:pt x="3170574" y="4030224"/>
                </a:moveTo>
                <a:lnTo>
                  <a:pt x="3437863" y="4760691"/>
                </a:lnTo>
                <a:lnTo>
                  <a:pt x="2793688" y="4980680"/>
                </a:lnTo>
                <a:lnTo>
                  <a:pt x="2501683" y="5003670"/>
                </a:lnTo>
                <a:close/>
                <a:moveTo>
                  <a:pt x="0" y="3396395"/>
                </a:moveTo>
                <a:lnTo>
                  <a:pt x="3032435" y="3966867"/>
                </a:lnTo>
                <a:lnTo>
                  <a:pt x="1101460" y="6039845"/>
                </a:lnTo>
                <a:lnTo>
                  <a:pt x="10881" y="5508230"/>
                </a:lnTo>
                <a:lnTo>
                  <a:pt x="0" y="5475113"/>
                </a:lnTo>
                <a:close/>
                <a:moveTo>
                  <a:pt x="0" y="2843941"/>
                </a:moveTo>
                <a:lnTo>
                  <a:pt x="1605508" y="3374908"/>
                </a:lnTo>
                <a:lnTo>
                  <a:pt x="1482045" y="3547687"/>
                </a:lnTo>
                <a:lnTo>
                  <a:pt x="0" y="3206607"/>
                </a:lnTo>
                <a:close/>
                <a:moveTo>
                  <a:pt x="0" y="0"/>
                </a:moveTo>
                <a:lnTo>
                  <a:pt x="4559351" y="0"/>
                </a:lnTo>
                <a:lnTo>
                  <a:pt x="4559351" y="4284646"/>
                </a:lnTo>
                <a:lnTo>
                  <a:pt x="0" y="26451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noProof="0" dirty="0" smtClean="0"/>
              <a:t>여기에 이미지 삽입 또는 끌어서 놓기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1</a:t>
            </a:r>
            <a:endParaRPr lang="ko-KR" altLang="en-ZA" noProof="0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3</a:t>
            </a:r>
            <a:endParaRPr lang="ko-KR" altLang="en-ZA" noProof="0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51" name="팔각형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슬라이드 번호 개체 틀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66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팔각형 6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  <a:endParaRPr lang="ko-KR" altLang="en-ZA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ko-KR" altLang="en-US" noProof="0" dirty="0" smtClean="0"/>
              <a:t>마스터 텍스트 스타일 편집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상자 10">
            <a:extLst>
              <a:ext uri="{FF2B5EF4-FFF2-40B4-BE49-F238E27FC236}">
                <a16:creationId xmlns:a16="http://schemas.microsoft.com/office/drawing/2014/main" id="{110EE18F-610D-4230-BA82-4E5007401ADD}"/>
              </a:ext>
            </a:extLst>
          </p:cNvPr>
          <p:cNvSpPr txBox="1"/>
          <p:nvPr userDrawn="1"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rtl="0"/>
            <a:r>
              <a:rPr lang="ko-KR" altLang="en-US" sz="1200" noProof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여기에 로고 또는 이름 삽입</a:t>
            </a:r>
            <a:endParaRPr lang="ko-KR" altLang="en-US" sz="1200" noProof="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50" r:id="rId4"/>
    <p:sldLayoutId id="2147483652" r:id="rId5"/>
    <p:sldLayoutId id="2147483656" r:id="rId6"/>
    <p:sldLayoutId id="2147483657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1" r:id="rId13"/>
    <p:sldLayoutId id="2147483653" r:id="rId14"/>
    <p:sldLayoutId id="2147483672" r:id="rId15"/>
    <p:sldLayoutId id="2147483673" r:id="rId16"/>
    <p:sldLayoutId id="2147483674" r:id="rId17"/>
    <p:sldLayoutId id="2147483677" r:id="rId18"/>
    <p:sldLayoutId id="2147483654" r:id="rId19"/>
    <p:sldLayoutId id="2147483660" r:id="rId20"/>
    <p:sldLayoutId id="2147483661" r:id="rId21"/>
    <p:sldLayoutId id="2147483681" r:id="rId2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2925" indent="-27622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096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763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430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13" Type="http://schemas.openxmlformats.org/officeDocument/2006/relationships/image" Target="../media/image65.sv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9.svg"/><Relationship Id="rId11" Type="http://schemas.openxmlformats.org/officeDocument/2006/relationships/hyperlink" Target="http://www.fabrikcam.com/" TargetMode="External"/><Relationship Id="rId5" Type="http://schemas.openxmlformats.org/officeDocument/2006/relationships/image" Target="../media/image18.png"/><Relationship Id="rId10" Type="http://schemas.openxmlformats.org/officeDocument/2006/relationships/image" Target="../media/image63.svg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svg"/><Relationship Id="rId5" Type="http://schemas.openxmlformats.org/officeDocument/2006/relationships/image" Target="../media/image3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개체 틀 43" descr="꽃 클로즈업&#10;&#10;높은 신뢰도로 생성된 설명">
            <a:extLst>
              <a:ext uri="{FF2B5EF4-FFF2-40B4-BE49-F238E27FC236}">
                <a16:creationId xmlns:a16="http://schemas.microsoft.com/office/drawing/2014/main" id="{1583F255-AF13-4756-96C9-236AB3183BB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" r="12"/>
          <a:stretch>
            <a:fillRect/>
          </a:stretch>
        </p:blipFill>
        <p:spPr/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Shopping-mall project</a:t>
            </a:r>
            <a:endParaRPr lang="ko-KR" altLang="en-US" dirty="0"/>
          </a:p>
        </p:txBody>
      </p:sp>
      <p:cxnSp>
        <p:nvCxnSpPr>
          <p:cNvPr id="15" name="직선 연결선(S) 14" descr="구분선">
            <a:extLst>
              <a:ext uri="{FF2B5EF4-FFF2-40B4-BE49-F238E27FC236}">
                <a16:creationId xmlns:a16="http://schemas.microsoft.com/office/drawing/2014/main" id="{E99227BA-E7FE-418C-A9C9-21C49E9DFD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7777113" y="2407072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6">
            <a:extLst>
              <a:ext uri="{FF2B5EF4-FFF2-40B4-BE49-F238E27FC236}">
                <a16:creationId xmlns:a16="http://schemas.microsoft.com/office/drawing/2014/main" id="{DA0FE6D5-D475-4CBB-A6C2-E3D991A36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err="1" smtClean="0"/>
              <a:t>전수지</a:t>
            </a:r>
            <a:endParaRPr lang="ko-KR" altLang="en-US" dirty="0"/>
          </a:p>
        </p:txBody>
      </p:sp>
      <p:grpSp>
        <p:nvGrpSpPr>
          <p:cNvPr id="34" name="그룹 33" title="기하 도형">
            <a:extLst>
              <a:ext uri="{FF2B5EF4-FFF2-40B4-BE49-F238E27FC236}">
                <a16:creationId xmlns:a16="http://schemas.microsoft.com/office/drawing/2014/main" id="{F83DDF3D-91CE-40FB-BC3D-FFB1B5D89E47}"/>
              </a:ext>
            </a:extLst>
          </p:cNvPr>
          <p:cNvGrpSpPr/>
          <p:nvPr/>
        </p:nvGrpSpPr>
        <p:grpSpPr>
          <a:xfrm rot="14400000">
            <a:off x="2652367" y="2055974"/>
            <a:ext cx="1166491" cy="1379850"/>
            <a:chOff x="2451164" y="891257"/>
            <a:chExt cx="2066510" cy="2444489"/>
          </a:xfrm>
        </p:grpSpPr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B6D0B8EE-8E06-4051-87BF-62C153F3FBBB}"/>
                </a:ext>
              </a:extLst>
            </p:cNvPr>
            <p:cNvSpPr/>
            <p:nvPr/>
          </p:nvSpPr>
          <p:spPr>
            <a:xfrm rot="4308689">
              <a:off x="2494071" y="848350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298CE312-D679-4677-A70A-DD8680158C70}"/>
                </a:ext>
              </a:extLst>
            </p:cNvPr>
            <p:cNvSpPr/>
            <p:nvPr/>
          </p:nvSpPr>
          <p:spPr>
            <a:xfrm rot="17100000">
              <a:off x="2845997" y="2637537"/>
              <a:ext cx="749854" cy="646563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628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1800" y="1009650"/>
            <a:ext cx="9998075" cy="557754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657225" y="1724025"/>
            <a:ext cx="9658349" cy="2054916"/>
          </a:xfrm>
          <a:prstGeom prst="rect">
            <a:avLst/>
          </a:prstGeom>
          <a:solidFill>
            <a:srgbClr val="FF0000">
              <a:alpha val="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6776" y="456990"/>
            <a:ext cx="10981425" cy="432000"/>
          </a:xfrm>
        </p:spPr>
        <p:txBody>
          <a:bodyPr/>
          <a:lstStyle/>
          <a:p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ZA" altLang="ko-KR" noProof="0" smtClean="0"/>
              <a:pPr rtl="0"/>
              <a:t>10</a:t>
            </a:fld>
            <a:endParaRPr lang="ko-KR" altLang="en-US" noProof="0" dirty="0"/>
          </a:p>
        </p:txBody>
      </p:sp>
      <p:sp>
        <p:nvSpPr>
          <p:cNvPr id="8" name="직사각형 7"/>
          <p:cNvSpPr/>
          <p:nvPr/>
        </p:nvSpPr>
        <p:spPr>
          <a:xfrm>
            <a:off x="885825" y="1390650"/>
            <a:ext cx="1724025" cy="265012"/>
          </a:xfrm>
          <a:prstGeom prst="rect">
            <a:avLst/>
          </a:prstGeom>
          <a:solidFill>
            <a:srgbClr val="00B050">
              <a:alpha val="15000"/>
            </a:srgbClr>
          </a:solidFill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8" idx="3"/>
          </p:cNvCxnSpPr>
          <p:nvPr/>
        </p:nvCxnSpPr>
        <p:spPr>
          <a:xfrm>
            <a:off x="2609850" y="1523156"/>
            <a:ext cx="552450" cy="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82250" y="1437431"/>
            <a:ext cx="1246876" cy="2476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Annotation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활성화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81076" y="3911876"/>
            <a:ext cx="4219574" cy="174349"/>
          </a:xfrm>
          <a:prstGeom prst="rect">
            <a:avLst/>
          </a:prstGeom>
          <a:solidFill>
            <a:schemeClr val="accent6">
              <a:lumMod val="60000"/>
              <a:lumOff val="40000"/>
              <a:alpha val="15000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2" idx="3"/>
          </p:cNvCxnSpPr>
          <p:nvPr/>
        </p:nvCxnSpPr>
        <p:spPr>
          <a:xfrm>
            <a:off x="5200650" y="3999051"/>
            <a:ext cx="1039124" cy="4544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39773" y="3929782"/>
            <a:ext cx="3085202" cy="18300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패키지 지정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전체 패키지 스캔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981076" y="1894529"/>
            <a:ext cx="4524374" cy="142133"/>
          </a:xfrm>
          <a:prstGeom prst="rect">
            <a:avLst/>
          </a:prstGeom>
          <a:solidFill>
            <a:srgbClr val="7030A0">
              <a:alpha val="15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8" idx="3"/>
          </p:cNvCxnSpPr>
          <p:nvPr/>
        </p:nvCxnSpPr>
        <p:spPr>
          <a:xfrm flipV="1">
            <a:off x="5505450" y="1962150"/>
            <a:ext cx="323851" cy="344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29301" y="1877328"/>
            <a:ext cx="5314949" cy="165920"/>
          </a:xfrm>
          <a:prstGeom prst="rect">
            <a:avLst/>
          </a:prstGeom>
          <a:solidFill>
            <a:srgbClr val="7030A0">
              <a:alpha val="20000"/>
            </a:srgbClr>
          </a:solidFill>
          <a:ln w="19050">
            <a:solidFill>
              <a:srgbClr val="7030A0"/>
            </a:solidFill>
          </a:ln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/resources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폴더의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HTML,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자바 스크립트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제이쿼리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이미지 위치 읽어드리는 설정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901113" y="3528936"/>
            <a:ext cx="1552575" cy="31836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타일즈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기능 설정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76276" y="4155494"/>
            <a:ext cx="6172199" cy="1188031"/>
          </a:xfrm>
          <a:prstGeom prst="rect">
            <a:avLst/>
          </a:prstGeom>
          <a:solidFill>
            <a:srgbClr val="FF0000">
              <a:alpha val="7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877050" y="4684851"/>
            <a:ext cx="723900" cy="226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56122" y="4643153"/>
            <a:ext cx="3028051" cy="40409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단계와 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단계 요청에 대해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인터셉터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설정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57225" y="5441870"/>
            <a:ext cx="8667750" cy="1188031"/>
          </a:xfrm>
          <a:prstGeom prst="rect">
            <a:avLst/>
          </a:prstGeom>
          <a:solidFill>
            <a:srgbClr val="00B0F0">
              <a:alpha val="9000"/>
            </a:srgb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391275" y="6321344"/>
            <a:ext cx="3010961" cy="30479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MultipartResolver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파일 업로드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469062" y="724547"/>
            <a:ext cx="4414838" cy="794652"/>
          </a:xfrm>
          <a:prstGeom prst="rect">
            <a:avLst/>
          </a:prstGeom>
          <a:solidFill>
            <a:srgbClr val="92D05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altLang="ko-KR" sz="2400" b="1" dirty="0">
                <a:solidFill>
                  <a:schemeClr val="tx1"/>
                </a:solidFill>
              </a:rPr>
              <a:t>servlet-context.xml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90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999" y="1169620"/>
            <a:ext cx="8800491" cy="5250845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altLang="ko-KR" smtClean="0"/>
              <a:pPr/>
              <a:t>11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233088" y="504308"/>
            <a:ext cx="4414838" cy="794652"/>
          </a:xfrm>
          <a:prstGeom prst="rect">
            <a:avLst/>
          </a:prstGeom>
          <a:solidFill>
            <a:srgbClr val="92D05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altLang="ko-KR" sz="2400" b="1" dirty="0">
                <a:solidFill>
                  <a:schemeClr val="tx1"/>
                </a:solidFill>
              </a:rPr>
              <a:t>mybatis-context.xml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9935" y="1169621"/>
            <a:ext cx="5152104" cy="521528"/>
          </a:xfrm>
          <a:prstGeom prst="rect">
            <a:avLst/>
          </a:prstGeom>
          <a:solidFill>
            <a:srgbClr val="00B0F0">
              <a:alpha val="9000"/>
            </a:srgb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766013" y="1542244"/>
            <a:ext cx="552450" cy="84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38413" y="1456519"/>
            <a:ext cx="1246876" cy="2476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Properties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9935" y="1978049"/>
            <a:ext cx="6544511" cy="1324662"/>
          </a:xfrm>
          <a:prstGeom prst="rect">
            <a:avLst/>
          </a:prstGeom>
          <a:solidFill>
            <a:srgbClr val="7030A0">
              <a:alpha val="15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7141152" y="2779164"/>
            <a:ext cx="552450" cy="84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13552" y="2693439"/>
            <a:ext cx="2497248" cy="2239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400" b="1" dirty="0"/>
              <a:t>DB Connection</a:t>
            </a:r>
            <a:r>
              <a:rPr lang="ko-KR" altLang="en-US" sz="1400" b="1" dirty="0"/>
              <a:t>을 위한 객체 생성</a:t>
            </a:r>
            <a:endParaRPr lang="en-US" altLang="ko-KR" sz="11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9935" y="5618521"/>
            <a:ext cx="6551217" cy="801944"/>
          </a:xfrm>
          <a:prstGeom prst="rect">
            <a:avLst/>
          </a:prstGeom>
          <a:solidFill>
            <a:srgbClr val="92D050">
              <a:alpha val="15000"/>
            </a:srgb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147445" y="5893031"/>
            <a:ext cx="552450" cy="84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19844" y="5807306"/>
            <a:ext cx="2928081" cy="2451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400" b="1" dirty="0" smtClean="0"/>
              <a:t>DB </a:t>
            </a:r>
            <a:r>
              <a:rPr lang="ko-KR" altLang="en-US" sz="1400" b="1" dirty="0" smtClean="0"/>
              <a:t>자동화 </a:t>
            </a:r>
            <a:r>
              <a:rPr lang="ko-KR" altLang="en-US" sz="1400" b="1" dirty="0"/>
              <a:t>객체</a:t>
            </a:r>
            <a:endParaRPr lang="en-US" altLang="ko-KR" sz="11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9934" y="3385457"/>
            <a:ext cx="8042437" cy="368478"/>
          </a:xfrm>
          <a:prstGeom prst="rect">
            <a:avLst/>
          </a:prstGeom>
          <a:solidFill>
            <a:schemeClr val="accent6">
              <a:lumMod val="60000"/>
              <a:lumOff val="40000"/>
              <a:alpha val="15000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676038" y="3562935"/>
            <a:ext cx="282905" cy="1846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002610" y="3469434"/>
            <a:ext cx="2497248" cy="2239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400" b="1" dirty="0"/>
              <a:t>DB </a:t>
            </a:r>
            <a:r>
              <a:rPr lang="ko-KR" altLang="en-US" sz="1400" b="1" dirty="0"/>
              <a:t>프로그램에서 사용할 객체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9934" y="3777646"/>
            <a:ext cx="8086104" cy="170629"/>
          </a:xfrm>
          <a:prstGeom prst="rect">
            <a:avLst/>
          </a:prstGeom>
          <a:solidFill>
            <a:srgbClr val="FF0000">
              <a:alpha val="7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676038" y="3845969"/>
            <a:ext cx="282905" cy="184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002610" y="3752468"/>
            <a:ext cx="2497248" cy="2239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400" b="1" dirty="0" err="1"/>
              <a:t>src</a:t>
            </a:r>
            <a:r>
              <a:rPr lang="en-US" altLang="ko-KR" sz="1400" b="1" dirty="0"/>
              <a:t>/main/resources </a:t>
            </a:r>
            <a:r>
              <a:rPr lang="ko-KR" altLang="en-US" sz="1400" b="1" dirty="0"/>
              <a:t>위치를 </a:t>
            </a:r>
            <a:r>
              <a:rPr lang="ko-KR" altLang="en-US" sz="1400" b="1" dirty="0" smtClean="0"/>
              <a:t>찾음</a:t>
            </a:r>
            <a:endParaRPr lang="en-US" altLang="ko-KR" sz="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2334" y="3930046"/>
            <a:ext cx="7563466" cy="181094"/>
          </a:xfrm>
          <a:prstGeom prst="rect">
            <a:avLst/>
          </a:prstGeom>
          <a:solidFill>
            <a:srgbClr val="FF0000">
              <a:alpha val="7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316808" y="4031027"/>
            <a:ext cx="282905" cy="184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632371" y="3946122"/>
            <a:ext cx="2497248" cy="2239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400" b="1" dirty="0"/>
              <a:t>DB</a:t>
            </a:r>
            <a:r>
              <a:rPr lang="ko-KR" altLang="en-US" sz="1400" b="1" dirty="0"/>
              <a:t>에서 실행할 </a:t>
            </a:r>
            <a:r>
              <a:rPr lang="en-US" altLang="ko-KR" sz="1400" b="1" dirty="0" err="1"/>
              <a:t>sql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문장을 태그로 정의</a:t>
            </a:r>
            <a:endParaRPr lang="en-US" altLang="ko-KR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9934" y="4718987"/>
            <a:ext cx="7890037" cy="792762"/>
          </a:xfrm>
          <a:prstGeom prst="rect">
            <a:avLst/>
          </a:prstGeom>
          <a:solidFill>
            <a:srgbClr val="00B050">
              <a:alpha val="15000"/>
            </a:srgbClr>
          </a:solidFill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8492531" y="5087488"/>
            <a:ext cx="363699" cy="4572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047900" y="5001764"/>
            <a:ext cx="1600025" cy="19704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400" b="1" dirty="0" smtClean="0"/>
              <a:t>Transaction </a:t>
            </a:r>
            <a:r>
              <a:rPr lang="ko-KR" altLang="en-US" sz="1400" b="1" dirty="0" smtClean="0"/>
              <a:t>설정</a:t>
            </a:r>
            <a:endParaRPr lang="en-US" altLang="ko-KR" sz="1400" b="1" dirty="0" smtClean="0"/>
          </a:p>
          <a:p>
            <a:endParaRPr lang="en-US" altLang="ko-KR" sz="11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96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altLang="ko-KR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6050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개체 틀 7" descr="환경 나뭇잎">
            <a:extLst>
              <a:ext uri="{FF2B5EF4-FFF2-40B4-BE49-F238E27FC236}">
                <a16:creationId xmlns:a16="http://schemas.microsoft.com/office/drawing/2014/main" id="{C6EF0DE7-33B5-D141-BBF6-CAB5BBE6411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1" r="11"/>
          <a:stretch>
            <a:fillRect/>
          </a:stretch>
        </p:blipFill>
        <p:spPr/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BDC24D3-EEF0-4B69-A174-E4DFF7884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ZA" dirty="0"/>
          </a:p>
        </p:txBody>
      </p:sp>
      <p:cxnSp>
        <p:nvCxnSpPr>
          <p:cNvPr id="5" name="직선 연결선(S) 4" descr="구분선">
            <a:extLst>
              <a:ext uri="{FF2B5EF4-FFF2-40B4-BE49-F238E27FC236}">
                <a16:creationId xmlns:a16="http://schemas.microsoft.com/office/drawing/2014/main" id="{FE07C9EC-5158-440C-995A-EAC50D3E05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개체 틀 28">
            <a:extLst>
              <a:ext uri="{FF2B5EF4-FFF2-40B4-BE49-F238E27FC236}">
                <a16:creationId xmlns:a16="http://schemas.microsoft.com/office/drawing/2014/main" id="{F7A1C9A3-D9CA-3245-A622-A160A2C4AC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tretch>
            <a:fillRect/>
          </a:stretch>
        </p:blipFill>
        <p:spPr>
          <a:xfrm>
            <a:off x="8065008" y="2591534"/>
            <a:ext cx="1344168" cy="696523"/>
          </a:xfrm>
        </p:spPr>
      </p:pic>
      <p:sp>
        <p:nvSpPr>
          <p:cNvPr id="7" name="부제목 6">
            <a:extLst>
              <a:ext uri="{FF2B5EF4-FFF2-40B4-BE49-F238E27FC236}">
                <a16:creationId xmlns:a16="http://schemas.microsoft.com/office/drawing/2014/main" id="{ACCCCDAD-0E0B-437F-8CAA-0536470B2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err="1" smtClean="0"/>
              <a:t>전수지</a:t>
            </a:r>
            <a:endParaRPr lang="ko-KR" altLang="en-ZA" dirty="0"/>
          </a:p>
        </p:txBody>
      </p:sp>
      <p:pic>
        <p:nvPicPr>
          <p:cNvPr id="13" name="그래픽 12" descr="사용자" title="아이콘 - 발표자 이름">
            <a:extLst>
              <a:ext uri="{FF2B5EF4-FFF2-40B4-BE49-F238E27FC236}">
                <a16:creationId xmlns:a16="http://schemas.microsoft.com/office/drawing/2014/main" id="{708AF784-88DE-4E89-A28B-BECD54FC11C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284624" y="3886690"/>
            <a:ext cx="164463" cy="164463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50F9D0C-7F14-4B83-A0A3-5710128C81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+1 23 987 6554</a:t>
            </a:r>
            <a:endParaRPr lang="en-US" altLang="ko-KR" dirty="0"/>
          </a:p>
        </p:txBody>
      </p:sp>
      <p:pic>
        <p:nvPicPr>
          <p:cNvPr id="15" name="그래픽 14" descr="휴대폰" title="아이콘 - 발표자 전화 번호">
            <a:extLst>
              <a:ext uri="{FF2B5EF4-FFF2-40B4-BE49-F238E27FC236}">
                <a16:creationId xmlns:a16="http://schemas.microsoft.com/office/drawing/2014/main" id="{E276E47B-4C08-4FEC-AAE8-3DCCBA7EE72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7284624" y="4196776"/>
            <a:ext cx="164463" cy="164463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EF9E03C-A81E-4083-9F20-EF8FFAF591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지민</a:t>
            </a:r>
            <a:r>
              <a:rPr lang="en-US" altLang="ko-KR" dirty="0" smtClean="0"/>
              <a:t>@email.com</a:t>
            </a:r>
            <a:endParaRPr lang="en-US" altLang="ko-KR" dirty="0"/>
          </a:p>
        </p:txBody>
      </p:sp>
      <p:pic>
        <p:nvPicPr>
          <p:cNvPr id="14" name="그래픽 13" descr="봉투" title="발표자 전자 메일 아이콘">
            <a:extLst>
              <a:ext uri="{FF2B5EF4-FFF2-40B4-BE49-F238E27FC236}">
                <a16:creationId xmlns:a16="http://schemas.microsoft.com/office/drawing/2014/main" id="{4F2D4997-93AD-4A62-8488-4572923DB817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7284624" y="4530964"/>
            <a:ext cx="164463" cy="164463"/>
          </a:xfrm>
          <a:prstGeom prst="rect">
            <a:avLst/>
          </a:prstGeom>
        </p:spPr>
      </p:pic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88557579-7DEF-FF4C-AD37-0E81A6BB3B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hlinkClick r:id="rId11"/>
              </a:rPr>
              <a:t>www.fabrikam.com</a:t>
            </a:r>
            <a:r>
              <a:rPr lang="ko-KR" altLang="en-US" dirty="0"/>
              <a:t> </a:t>
            </a:r>
          </a:p>
        </p:txBody>
      </p:sp>
      <p:pic>
        <p:nvPicPr>
          <p:cNvPr id="30" name="그래픽 29" descr="세계">
            <a:extLst>
              <a:ext uri="{FF2B5EF4-FFF2-40B4-BE49-F238E27FC236}">
                <a16:creationId xmlns:a16="http://schemas.microsoft.com/office/drawing/2014/main" id="{07973E30-0C12-8442-90B5-47D1C45545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7278999" y="4843614"/>
            <a:ext cx="170088" cy="17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4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94" y="889647"/>
            <a:ext cx="11340000" cy="432000"/>
          </a:xfrm>
        </p:spPr>
        <p:txBody>
          <a:bodyPr rtlCol="0"/>
          <a:lstStyle/>
          <a:p>
            <a:pPr algn="ctr" rtl="0"/>
            <a:r>
              <a:rPr lang="ko-KR" altLang="en-US" sz="3600" dirty="0" smtClean="0"/>
              <a:t>목차</a:t>
            </a:r>
            <a:endParaRPr lang="ko-KR" altLang="en-ZA" sz="3600" dirty="0"/>
          </a:p>
        </p:txBody>
      </p:sp>
      <p:pic>
        <p:nvPicPr>
          <p:cNvPr id="67" name="그림 개체 틀 66" descr="구름 모양">
            <a:extLst>
              <a:ext uri="{FF2B5EF4-FFF2-40B4-BE49-F238E27FC236}">
                <a16:creationId xmlns:a16="http://schemas.microsoft.com/office/drawing/2014/main" id="{83A6FB07-C3E8-FC4B-818B-404D48DAF4FA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2249830" y="2373427"/>
            <a:ext cx="854075" cy="854075"/>
          </a:xfr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6971D8C-ECC5-4EDD-AC10-DDF4CA7E9D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85982" y="3763047"/>
            <a:ext cx="2160000" cy="54000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A6B0E616-411B-4401-BC87-821D72B9D61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596868" y="4237035"/>
            <a:ext cx="2160000" cy="1903840"/>
          </a:xfrm>
        </p:spPr>
        <p:txBody>
          <a:bodyPr rtlCol="0"/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ko-KR" sz="1400" dirty="0"/>
              <a:t>Spring MVC </a:t>
            </a:r>
            <a:r>
              <a:rPr lang="en-US" altLang="ko-KR" sz="1400" dirty="0" smtClean="0"/>
              <a:t>Architecture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ko-KR" sz="1400" dirty="0" smtClean="0"/>
              <a:t>ERD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ko-KR" sz="1400" dirty="0"/>
              <a:t>Web Application </a:t>
            </a:r>
            <a:r>
              <a:rPr lang="en-US" altLang="ko-KR" sz="1400" dirty="0" smtClean="0"/>
              <a:t>Structure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endParaRPr lang="en-US" altLang="ko-KR" sz="1400" dirty="0" smtClean="0"/>
          </a:p>
          <a:p>
            <a:pPr marL="285750" indent="-285750" algn="l">
              <a:buFont typeface="Wingdings" panose="05000000000000000000" pitchFamily="2" charset="2"/>
              <a:buChar char="u"/>
            </a:pPr>
            <a:endParaRPr lang="ko-KR" altLang="ru-RU" sz="1400" dirty="0"/>
          </a:p>
        </p:txBody>
      </p:sp>
      <p:cxnSp>
        <p:nvCxnSpPr>
          <p:cNvPr id="75" name="직선 연결선(S) 74" descr="슬라이드의 첫 번째 구분선">
            <a:extLst>
              <a:ext uri="{FF2B5EF4-FFF2-40B4-BE49-F238E27FC236}">
                <a16:creationId xmlns:a16="http://schemas.microsoft.com/office/drawing/2014/main" id="{1D5BA55A-3253-4F3B-A32A-5A12ECE65A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3823821" y="1888725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그림 개체 틀 158" descr="선인장">
            <a:extLst>
              <a:ext uri="{FF2B5EF4-FFF2-40B4-BE49-F238E27FC236}">
                <a16:creationId xmlns:a16="http://schemas.microsoft.com/office/drawing/2014/main" id="{9F99EF5B-831D-4852-A739-269399B8FA71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4544105" y="2373427"/>
            <a:ext cx="854075" cy="854075"/>
          </a:xfr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6E9F776-E542-4D93-851A-A3A10F6D2A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79964" y="3763047"/>
            <a:ext cx="2160587" cy="54000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CEA89E-0B03-4727-AB47-73EA4E2DF9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90849" y="4241797"/>
            <a:ext cx="2160588" cy="900000"/>
          </a:xfrm>
        </p:spPr>
        <p:txBody>
          <a:bodyPr rtlCol="0"/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ko-KR" sz="1400" dirty="0" smtClean="0"/>
              <a:t>servlet-context.xml</a:t>
            </a:r>
          </a:p>
        </p:txBody>
      </p:sp>
      <p:cxnSp>
        <p:nvCxnSpPr>
          <p:cNvPr id="77" name="직선 연결선(S) 76" descr="슬라이드의 두 번째 구분선">
            <a:extLst>
              <a:ext uri="{FF2B5EF4-FFF2-40B4-BE49-F238E27FC236}">
                <a16:creationId xmlns:a16="http://schemas.microsoft.com/office/drawing/2014/main" id="{50250EBA-885D-4E6F-B841-92A9B8FBBB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118315" y="1888725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E222CAE-9234-4B0E-90FC-584C469313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74431" y="3763047"/>
            <a:ext cx="2160588" cy="54000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F969E5-6F82-4658-A735-72D16DDDD1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85317" y="4241796"/>
            <a:ext cx="2160588" cy="1821545"/>
          </a:xfrm>
        </p:spPr>
        <p:txBody>
          <a:bodyPr rtlCol="0"/>
          <a:lstStyle/>
          <a:p>
            <a:pPr marL="285750" indent="-285750" algn="l" rtl="0">
              <a:buFont typeface="Wingdings" panose="05000000000000000000" pitchFamily="2" charset="2"/>
              <a:buChar char="u"/>
            </a:pPr>
            <a:r>
              <a:rPr lang="ko-KR" altLang="en-US" sz="1400" dirty="0" smtClean="0"/>
              <a:t>메인 페이지</a:t>
            </a:r>
            <a:endParaRPr lang="en-US" altLang="ko-KR" sz="1400" dirty="0" smtClean="0"/>
          </a:p>
          <a:p>
            <a:pPr marL="285750" indent="-285750" algn="l" rtl="0">
              <a:buFont typeface="Wingdings" panose="05000000000000000000" pitchFamily="2" charset="2"/>
              <a:buChar char="u"/>
            </a:pPr>
            <a:r>
              <a:rPr lang="ko-KR" altLang="en-US" sz="1400" dirty="0" smtClean="0"/>
              <a:t>상품 상세</a:t>
            </a:r>
            <a:endParaRPr lang="en-US" altLang="ko-KR" sz="1400" dirty="0" smtClean="0"/>
          </a:p>
          <a:p>
            <a:pPr marL="285750" indent="-285750" algn="l" rtl="0">
              <a:buFont typeface="Wingdings" panose="05000000000000000000" pitchFamily="2" charset="2"/>
              <a:buChar char="u"/>
            </a:pPr>
            <a:r>
              <a:rPr lang="ko-KR" altLang="en-US" sz="1400" dirty="0" smtClean="0"/>
              <a:t>자동 완성 기능</a:t>
            </a:r>
            <a:endParaRPr lang="en-US" altLang="ko-KR" sz="1400" dirty="0" smtClean="0"/>
          </a:p>
          <a:p>
            <a:pPr marL="285750" indent="-285750" algn="l" rtl="0">
              <a:buFont typeface="Wingdings" panose="05000000000000000000" pitchFamily="2" charset="2"/>
              <a:buChar char="u"/>
            </a:pPr>
            <a:r>
              <a:rPr lang="ko-KR" altLang="en-US" sz="1400" dirty="0" smtClean="0"/>
              <a:t>로그인과 회원 가입</a:t>
            </a:r>
            <a:endParaRPr lang="en-US" altLang="ko-KR" sz="1400" dirty="0" smtClean="0"/>
          </a:p>
          <a:p>
            <a:pPr marL="285750" indent="-285750" algn="l" rtl="0">
              <a:buFont typeface="Wingdings" panose="05000000000000000000" pitchFamily="2" charset="2"/>
              <a:buChar char="u"/>
            </a:pPr>
            <a:r>
              <a:rPr lang="ko-KR" altLang="en-US" sz="1400" dirty="0" smtClean="0"/>
              <a:t>장바구니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기능</a:t>
            </a:r>
            <a:endParaRPr lang="en-US" altLang="ko-KR" sz="1400" dirty="0" smtClean="0"/>
          </a:p>
          <a:p>
            <a:pPr marL="285750" indent="-285750" algn="l" rtl="0">
              <a:buFont typeface="Wingdings" panose="05000000000000000000" pitchFamily="2" charset="2"/>
              <a:buChar char="u"/>
            </a:pPr>
            <a:r>
              <a:rPr lang="ko-KR" altLang="en-US" sz="1400" dirty="0" smtClean="0"/>
              <a:t>주문 기능 </a:t>
            </a:r>
            <a:endParaRPr lang="en-US" altLang="ko-KR" sz="1400" dirty="0" smtClean="0"/>
          </a:p>
          <a:p>
            <a:pPr marL="285750" indent="-285750" algn="l" rtl="0">
              <a:buFont typeface="Wingdings" panose="05000000000000000000" pitchFamily="2" charset="2"/>
              <a:buChar char="u"/>
            </a:pPr>
            <a:r>
              <a:rPr lang="ko-KR" altLang="en-US" sz="1400" dirty="0" err="1" smtClean="0"/>
              <a:t>마이페이지</a:t>
            </a:r>
            <a:r>
              <a:rPr lang="ko-KR" altLang="en-US" sz="1400" dirty="0" smtClean="0"/>
              <a:t> 기능</a:t>
            </a:r>
            <a:endParaRPr lang="en-US" altLang="ko-KR" sz="1400" dirty="0" smtClean="0"/>
          </a:p>
          <a:p>
            <a:pPr marL="285750" indent="-285750" algn="l" rtl="0">
              <a:buFont typeface="Wingdings" panose="05000000000000000000" pitchFamily="2" charset="2"/>
              <a:buChar char="u"/>
            </a:pPr>
            <a:r>
              <a:rPr lang="ko-KR" altLang="en-US" sz="1400" dirty="0" smtClean="0"/>
              <a:t>상품 관리</a:t>
            </a:r>
            <a:endParaRPr lang="en-US" altLang="ko-KR" sz="1400" dirty="0" smtClean="0"/>
          </a:p>
          <a:p>
            <a:pPr marL="285750" indent="-285750" algn="l" rtl="0">
              <a:buFont typeface="Wingdings" panose="05000000000000000000" pitchFamily="2" charset="2"/>
              <a:buChar char="u"/>
            </a:pPr>
            <a:endParaRPr lang="ko-KR" altLang="ru-RU" sz="1400" dirty="0"/>
          </a:p>
        </p:txBody>
      </p:sp>
      <p:cxnSp>
        <p:nvCxnSpPr>
          <p:cNvPr id="78" name="직선 연결선(S) 77" descr="슬라이드의 세 번째 구분선">
            <a:extLst>
              <a:ext uri="{FF2B5EF4-FFF2-40B4-BE49-F238E27FC236}">
                <a16:creationId xmlns:a16="http://schemas.microsoft.com/office/drawing/2014/main" id="{29488879-6129-4D02-B173-36635DF61B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401923" y="1888725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(S) 78" descr="슬라이드의 네 번째 구분선">
            <a:extLst>
              <a:ext uri="{FF2B5EF4-FFF2-40B4-BE49-F238E27FC236}">
                <a16:creationId xmlns:a16="http://schemas.microsoft.com/office/drawing/2014/main" id="{9926A3E2-2234-409D-9838-30428E6377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399526" y="1888725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5" name="그림 개체 틀 164" descr="공장">
            <a:extLst>
              <a:ext uri="{FF2B5EF4-FFF2-40B4-BE49-F238E27FC236}">
                <a16:creationId xmlns:a16="http://schemas.microsoft.com/office/drawing/2014/main" id="{6D714D76-10CE-413E-BCF3-42860232AB97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/>
        </p:blipFill>
        <p:spPr>
          <a:xfrm>
            <a:off x="9121236" y="2448402"/>
            <a:ext cx="854075" cy="854075"/>
          </a:xfrm>
        </p:spPr>
      </p:pic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6248F5E2-762B-44E2-83B5-C078E3551BE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66478" y="3763047"/>
            <a:ext cx="2160588" cy="54000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ko-KR" altLang="en-US" dirty="0" smtClean="0"/>
              <a:t>오류 해결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938F1A8-AEA6-473B-9AF3-DA6DF3A508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66478" y="4241797"/>
            <a:ext cx="2160588" cy="900000"/>
          </a:xfrm>
        </p:spPr>
        <p:txBody>
          <a:bodyPr rtlCol="0"/>
          <a:lstStyle/>
          <a:p>
            <a:pPr algn="l" rtl="0"/>
            <a:endParaRPr lang="ko-KR" altLang="ru-RU" sz="1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2A7A116-BC28-4E39-B586-25212F9948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96369" y="5991902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2</a:t>
            </a:fld>
            <a:endParaRPr lang="ko-KR" altLang="en-ZA" dirty="0"/>
          </a:p>
        </p:txBody>
      </p:sp>
      <p:pic>
        <p:nvPicPr>
          <p:cNvPr id="24" name="그림 개체 틀 162" descr="야자수">
            <a:extLst>
              <a:ext uri="{FF2B5EF4-FFF2-40B4-BE49-F238E27FC236}">
                <a16:creationId xmlns:a16="http://schemas.microsoft.com/office/drawing/2014/main" id="{B21D58C1-B806-40E0-9006-675AF7916756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/>
        </p:blipFill>
        <p:spPr>
          <a:xfrm>
            <a:off x="6838573" y="2373427"/>
            <a:ext cx="854075" cy="85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3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MVC Architecture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altLang="ko-KR" smtClean="0"/>
              <a:pPr/>
              <a:t>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25525" y="2655433"/>
            <a:ext cx="1085850" cy="1457325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Client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(browser)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68625" y="1226683"/>
            <a:ext cx="952500" cy="47529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Spring's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Disptacher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Servlet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40375" y="1655307"/>
            <a:ext cx="1647825" cy="7239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b="1">
                <a:solidFill>
                  <a:schemeClr val="tx1"/>
                </a:solidFill>
              </a:rPr>
              <a:t>Handler Mapping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40375" y="2522084"/>
            <a:ext cx="1638299" cy="800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b="1" dirty="0">
                <a:solidFill>
                  <a:schemeClr val="tx1"/>
                </a:solidFill>
              </a:rPr>
              <a:t>Controller</a:t>
            </a:r>
          </a:p>
          <a:p>
            <a:pPr algn="l"/>
            <a:r>
              <a:rPr lang="en-US" altLang="ko-KR" sz="1100" b="1" dirty="0">
                <a:solidFill>
                  <a:schemeClr val="tx1"/>
                </a:solidFill>
              </a:rPr>
              <a:t>(Servlet)</a:t>
            </a:r>
          </a:p>
          <a:p>
            <a:pPr algn="l"/>
            <a:r>
              <a:rPr lang="en-US" altLang="ko-KR" sz="1100" b="1" dirty="0">
                <a:solidFill>
                  <a:schemeClr val="tx1"/>
                </a:solidFill>
              </a:rPr>
              <a:t>Controller —&gt; Service —&gt; Dao —&gt; DB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88001" y="3741282"/>
            <a:ext cx="1590674" cy="9429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b="1">
                <a:solidFill>
                  <a:schemeClr val="tx1"/>
                </a:solidFill>
              </a:rPr>
              <a:t>View Resolver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578476" y="5208133"/>
            <a:ext cx="1628774" cy="590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b="1">
                <a:solidFill>
                  <a:schemeClr val="tx1"/>
                </a:solidFill>
              </a:rPr>
              <a:t>View</a:t>
            </a:r>
            <a:r>
              <a:rPr lang="en-US" altLang="ko-KR" sz="1200" b="1" baseline="0">
                <a:solidFill>
                  <a:schemeClr val="tx1"/>
                </a:solidFill>
              </a:rPr>
              <a:t> </a:t>
            </a:r>
            <a:r>
              <a:rPr lang="en-US" altLang="ko-KR" sz="1200" b="1">
                <a:solidFill>
                  <a:schemeClr val="tx1"/>
                </a:solidFill>
              </a:rPr>
              <a:t>(JSP)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435975" y="2503033"/>
            <a:ext cx="1095374" cy="5143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100" b="1">
                <a:solidFill>
                  <a:schemeClr val="bg1"/>
                </a:solidFill>
              </a:rPr>
              <a:t>(Service)</a:t>
            </a:r>
          </a:p>
          <a:p>
            <a:pPr algn="l"/>
            <a:r>
              <a:rPr lang="en-US" altLang="ko-KR" sz="1100" b="1">
                <a:solidFill>
                  <a:schemeClr val="bg1"/>
                </a:solidFill>
              </a:rPr>
              <a:t>Java</a:t>
            </a:r>
            <a:r>
              <a:rPr lang="en-US" altLang="ko-KR" sz="1100" b="1" baseline="0">
                <a:solidFill>
                  <a:schemeClr val="bg1"/>
                </a:solidFill>
              </a:rPr>
              <a:t> Code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074275" y="2541133"/>
            <a:ext cx="685800" cy="495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100" b="1">
                <a:solidFill>
                  <a:schemeClr val="tx1"/>
                </a:solidFill>
              </a:rPr>
              <a:t>(DAO)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074275" y="3646033"/>
            <a:ext cx="676275" cy="56197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100" b="1">
                <a:solidFill>
                  <a:schemeClr val="tx1"/>
                </a:solidFill>
              </a:rPr>
              <a:t>DB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130425" y="2988808"/>
            <a:ext cx="866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902077" y="1815093"/>
            <a:ext cx="1638298" cy="1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3930650" y="4636634"/>
            <a:ext cx="1638300" cy="19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930650" y="5379583"/>
            <a:ext cx="1638300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6"/>
          <p:cNvSpPr txBox="1"/>
          <p:nvPr/>
        </p:nvSpPr>
        <p:spPr>
          <a:xfrm>
            <a:off x="4216400" y="5160508"/>
            <a:ext cx="565219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/>
              <a:t>Model</a:t>
            </a:r>
            <a:endParaRPr lang="ko-KR" altLang="en-US" sz="1100" b="1"/>
          </a:p>
        </p:txBody>
      </p:sp>
      <p:sp>
        <p:nvSpPr>
          <p:cNvPr id="19" name="TextBox 27"/>
          <p:cNvSpPr txBox="1"/>
          <p:nvPr/>
        </p:nvSpPr>
        <p:spPr>
          <a:xfrm>
            <a:off x="4121150" y="1550533"/>
            <a:ext cx="662874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/>
              <a:t>Request</a:t>
            </a:r>
            <a:endParaRPr lang="ko-KR" altLang="en-US" sz="1100" b="1"/>
          </a:p>
        </p:txBody>
      </p:sp>
      <p:sp>
        <p:nvSpPr>
          <p:cNvPr id="20" name="TextBox 28"/>
          <p:cNvSpPr txBox="1"/>
          <p:nvPr/>
        </p:nvSpPr>
        <p:spPr>
          <a:xfrm>
            <a:off x="4273585" y="3977771"/>
            <a:ext cx="86040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/>
              <a:t>View</a:t>
            </a:r>
            <a:r>
              <a:rPr lang="en-US" altLang="ko-KR" sz="1100" b="1" baseline="0" dirty="0"/>
              <a:t> name</a:t>
            </a:r>
            <a:endParaRPr lang="ko-KR" altLang="en-US" sz="1100" b="1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911600" y="2598283"/>
            <a:ext cx="161925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30"/>
          <p:cNvSpPr txBox="1"/>
          <p:nvPr/>
        </p:nvSpPr>
        <p:spPr>
          <a:xfrm>
            <a:off x="4111625" y="2322058"/>
            <a:ext cx="662874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/>
              <a:t>Request</a:t>
            </a:r>
            <a:endParaRPr lang="ko-KR" altLang="en-US" sz="1100" b="1"/>
          </a:p>
        </p:txBody>
      </p:sp>
      <p:sp>
        <p:nvSpPr>
          <p:cNvPr id="23" name="TextBox 32"/>
          <p:cNvSpPr txBox="1"/>
          <p:nvPr/>
        </p:nvSpPr>
        <p:spPr>
          <a:xfrm>
            <a:off x="2178050" y="2712583"/>
            <a:ext cx="662874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/>
              <a:t>Request</a:t>
            </a:r>
            <a:endParaRPr lang="ko-KR" altLang="en-US" sz="1100" b="1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2101850" y="3898446"/>
            <a:ext cx="866775" cy="1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3930650" y="2179183"/>
            <a:ext cx="16192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3921127" y="3045962"/>
            <a:ext cx="1600198" cy="28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 flipV="1">
            <a:off x="3902077" y="4217533"/>
            <a:ext cx="1638298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 flipV="1">
            <a:off x="3911602" y="5655808"/>
            <a:ext cx="1638298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4"/>
          <p:cNvSpPr txBox="1"/>
          <p:nvPr/>
        </p:nvSpPr>
        <p:spPr>
          <a:xfrm>
            <a:off x="2178050" y="3636508"/>
            <a:ext cx="746102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</a:t>
            </a:r>
            <a:endParaRPr lang="ko-KR" altLang="ko-KR" b="1">
              <a:effectLst/>
            </a:endParaRPr>
          </a:p>
        </p:txBody>
      </p:sp>
      <p:sp>
        <p:nvSpPr>
          <p:cNvPr id="30" name="TextBox 55"/>
          <p:cNvSpPr txBox="1"/>
          <p:nvPr/>
        </p:nvSpPr>
        <p:spPr>
          <a:xfrm>
            <a:off x="4178300" y="5398633"/>
            <a:ext cx="746102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/>
              <a:t>Response</a:t>
            </a:r>
            <a:endParaRPr lang="ko-KR" altLang="en-US" sz="1100" b="1"/>
          </a:p>
        </p:txBody>
      </p:sp>
      <p:sp>
        <p:nvSpPr>
          <p:cNvPr id="31" name="TextBox 56"/>
          <p:cNvSpPr txBox="1"/>
          <p:nvPr/>
        </p:nvSpPr>
        <p:spPr>
          <a:xfrm>
            <a:off x="4207397" y="4422901"/>
            <a:ext cx="877356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/>
              <a:t>View</a:t>
            </a:r>
            <a:r>
              <a:rPr lang="en-US" altLang="ko-KR" sz="1100" b="1" baseline="0" dirty="0"/>
              <a:t> object</a:t>
            </a:r>
            <a:endParaRPr lang="ko-KR" altLang="en-US" sz="1100" b="1" dirty="0"/>
          </a:p>
        </p:txBody>
      </p:sp>
      <p:sp>
        <p:nvSpPr>
          <p:cNvPr id="32" name="TextBox 57"/>
          <p:cNvSpPr txBox="1"/>
          <p:nvPr/>
        </p:nvSpPr>
        <p:spPr>
          <a:xfrm>
            <a:off x="4159250" y="1902958"/>
            <a:ext cx="776238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/>
              <a:t>Controller</a:t>
            </a:r>
            <a:endParaRPr lang="ko-KR" altLang="en-US" sz="1100" b="1"/>
          </a:p>
        </p:txBody>
      </p:sp>
      <p:sp>
        <p:nvSpPr>
          <p:cNvPr id="33" name="TextBox 58"/>
          <p:cNvSpPr txBox="1"/>
          <p:nvPr/>
        </p:nvSpPr>
        <p:spPr>
          <a:xfrm>
            <a:off x="4025900" y="2674483"/>
            <a:ext cx="1595180" cy="43678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/>
              <a:t>Model</a:t>
            </a:r>
            <a:r>
              <a:rPr lang="en-US" altLang="ko-KR" sz="1100" b="1" baseline="0"/>
              <a:t> Object and</a:t>
            </a:r>
          </a:p>
          <a:p>
            <a:r>
              <a:rPr lang="en-US" altLang="ko-KR" sz="1100" b="1" baseline="0"/>
              <a:t>View name/View object</a:t>
            </a:r>
            <a:endParaRPr lang="ko-KR" altLang="en-US" sz="1100" b="1"/>
          </a:p>
        </p:txBody>
      </p:sp>
      <p:cxnSp>
        <p:nvCxnSpPr>
          <p:cNvPr id="34" name="직선 화살표 연결선 33"/>
          <p:cNvCxnSpPr>
            <a:stCxn id="12" idx="2"/>
            <a:endCxn id="13" idx="0"/>
          </p:cNvCxnSpPr>
          <p:nvPr/>
        </p:nvCxnSpPr>
        <p:spPr>
          <a:xfrm flipH="1">
            <a:off x="10412413" y="3036433"/>
            <a:ext cx="4762" cy="60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2" idx="1"/>
          </p:cNvCxnSpPr>
          <p:nvPr/>
        </p:nvCxnSpPr>
        <p:spPr>
          <a:xfrm flipH="1">
            <a:off x="9521825" y="2788783"/>
            <a:ext cx="5524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1" idx="1"/>
          </p:cNvCxnSpPr>
          <p:nvPr/>
        </p:nvCxnSpPr>
        <p:spPr>
          <a:xfrm flipH="1" flipV="1">
            <a:off x="7178675" y="2750683"/>
            <a:ext cx="1257300" cy="9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7388224" y="2798308"/>
            <a:ext cx="962025" cy="85725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100" b="1">
                <a:solidFill>
                  <a:schemeClr val="bg1"/>
                </a:solidFill>
              </a:rPr>
              <a:t>Model</a:t>
            </a:r>
          </a:p>
          <a:p>
            <a:pPr algn="l"/>
            <a:r>
              <a:rPr lang="en-US" altLang="ko-KR" sz="1100" b="1">
                <a:solidFill>
                  <a:schemeClr val="bg1"/>
                </a:solidFill>
              </a:rPr>
              <a:t>(Java</a:t>
            </a:r>
          </a:p>
          <a:p>
            <a:pPr algn="l"/>
            <a:r>
              <a:rPr lang="en-US" altLang="ko-KR" sz="1100" b="1">
                <a:solidFill>
                  <a:schemeClr val="bg1"/>
                </a:solidFill>
              </a:rPr>
              <a:t>Beans)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38" name="TextBox 87"/>
          <p:cNvSpPr txBox="1"/>
          <p:nvPr/>
        </p:nvSpPr>
        <p:spPr>
          <a:xfrm>
            <a:off x="5502274" y="2102983"/>
            <a:ext cx="1714501" cy="24765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/>
              <a:t>Controller URL</a:t>
            </a:r>
            <a:r>
              <a:rPr lang="en-US" altLang="ko-KR" sz="1100" b="1" baseline="0"/>
              <a:t> Mapping</a:t>
            </a:r>
            <a:endParaRPr lang="ko-KR" altLang="en-US" sz="1100" b="1"/>
          </a:p>
        </p:txBody>
      </p:sp>
      <p:sp>
        <p:nvSpPr>
          <p:cNvPr id="39" name="TextBox 88"/>
          <p:cNvSpPr txBox="1"/>
          <p:nvPr/>
        </p:nvSpPr>
        <p:spPr>
          <a:xfrm>
            <a:off x="5616575" y="4331832"/>
            <a:ext cx="1209675" cy="29527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/>
              <a:t>Find View Object</a:t>
            </a:r>
            <a:endParaRPr lang="ko-KR" altLang="en-US" sz="1100" b="1"/>
          </a:p>
        </p:txBody>
      </p:sp>
      <p:sp>
        <p:nvSpPr>
          <p:cNvPr id="40" name="TextBox 89"/>
          <p:cNvSpPr txBox="1"/>
          <p:nvPr/>
        </p:nvSpPr>
        <p:spPr>
          <a:xfrm>
            <a:off x="8416925" y="2998333"/>
            <a:ext cx="1209675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/>
              <a:t>Business</a:t>
            </a:r>
            <a:r>
              <a:rPr lang="en-US" altLang="ko-KR" sz="1100" b="1" baseline="0"/>
              <a:t> Logic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289186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1066800"/>
            <a:ext cx="10978950" cy="5460718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694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150" y="1242942"/>
            <a:ext cx="3853331" cy="512824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 Application Structure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13077519" y="6155190"/>
            <a:ext cx="432000" cy="432000"/>
          </a:xfrm>
        </p:spPr>
        <p:txBody>
          <a:bodyPr/>
          <a:lstStyle/>
          <a:p>
            <a:fld id="{19B51A1E-902D-48AF-9020-955120F399B6}" type="slidenum">
              <a:rPr lang="en-ZA" altLang="ko-KR" sz="1400" smtClean="0"/>
              <a:pPr/>
              <a:t>5</a:t>
            </a:fld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3642179" y="1480457"/>
            <a:ext cx="1567542" cy="23222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642179" y="3048000"/>
            <a:ext cx="3193142" cy="2612571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8" name="직사각형 7"/>
          <p:cNvSpPr/>
          <p:nvPr/>
        </p:nvSpPr>
        <p:spPr>
          <a:xfrm>
            <a:off x="4222750" y="4354286"/>
            <a:ext cx="2510971" cy="885371"/>
          </a:xfrm>
          <a:prstGeom prst="rect">
            <a:avLst/>
          </a:prstGeom>
          <a:solidFill>
            <a:srgbClr val="00B0F0">
              <a:alpha val="20000"/>
            </a:srgb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9" name="직사각형 8"/>
          <p:cNvSpPr/>
          <p:nvPr/>
        </p:nvSpPr>
        <p:spPr>
          <a:xfrm>
            <a:off x="4425950" y="5239657"/>
            <a:ext cx="1142449" cy="181720"/>
          </a:xfrm>
          <a:prstGeom prst="rect">
            <a:avLst/>
          </a:prstGeom>
          <a:solidFill>
            <a:srgbClr val="92D050">
              <a:alpha val="30000"/>
            </a:srgb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0" name="직사각형 9"/>
          <p:cNvSpPr/>
          <p:nvPr/>
        </p:nvSpPr>
        <p:spPr>
          <a:xfrm>
            <a:off x="4425950" y="5421377"/>
            <a:ext cx="1378857" cy="239194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5238750" y="1596571"/>
            <a:ext cx="566057" cy="1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48795" y="1480457"/>
            <a:ext cx="1306286" cy="2467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altLang="ko-KR" sz="1600" dirty="0" smtClean="0">
                <a:solidFill>
                  <a:srgbClr val="00B0F0"/>
                </a:solidFill>
              </a:rPr>
              <a:t>Controller(Servlet)</a:t>
            </a:r>
            <a:endParaRPr lang="ko-KR" altLang="en-US" sz="1600" dirty="0" smtClean="0">
              <a:solidFill>
                <a:srgbClr val="00B0F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2179" y="6125028"/>
            <a:ext cx="1161142" cy="181720"/>
          </a:xfrm>
          <a:prstGeom prst="rect">
            <a:avLst/>
          </a:prstGeom>
          <a:solidFill>
            <a:srgbClr val="FFC000">
              <a:alpha val="20000"/>
            </a:srgb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6" name="TextBox 15"/>
          <p:cNvSpPr txBox="1"/>
          <p:nvPr/>
        </p:nvSpPr>
        <p:spPr>
          <a:xfrm>
            <a:off x="7368839" y="3037259"/>
            <a:ext cx="1349829" cy="2612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altLang="ko-KR" sz="1600" b="1" dirty="0" smtClean="0">
                <a:solidFill>
                  <a:srgbClr val="002060"/>
                </a:solidFill>
              </a:rPr>
              <a:t>Web content</a:t>
            </a:r>
            <a:endParaRPr lang="ko-KR" altLang="en-US" sz="1600" b="1" dirty="0" smtClean="0">
              <a:solidFill>
                <a:srgbClr val="00206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6733721" y="3167887"/>
            <a:ext cx="635119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6733720" y="4597544"/>
            <a:ext cx="635119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27786" y="4474173"/>
            <a:ext cx="2034621" cy="2719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altLang="ko-KR" sz="1600" b="1" dirty="0" smtClean="0">
                <a:solidFill>
                  <a:srgbClr val="00B0F0"/>
                </a:solidFill>
              </a:rPr>
              <a:t>Spring configuration file</a:t>
            </a:r>
            <a:endParaRPr lang="ko-KR" altLang="en-US" sz="1600" b="1" dirty="0" smtClean="0">
              <a:solidFill>
                <a:srgbClr val="00B0F0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5568399" y="5334293"/>
            <a:ext cx="635119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34205" y="5268976"/>
            <a:ext cx="601116" cy="2027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altLang="ko-KR" sz="1600" b="1" dirty="0" smtClean="0">
                <a:solidFill>
                  <a:srgbClr val="92D050"/>
                </a:solidFill>
              </a:rPr>
              <a:t>View</a:t>
            </a:r>
            <a:endParaRPr lang="ko-KR" altLang="en-US" sz="1600" b="1" dirty="0" smtClean="0">
              <a:solidFill>
                <a:srgbClr val="92D050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4803321" y="6231533"/>
            <a:ext cx="635119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78235" y="6092808"/>
            <a:ext cx="2034621" cy="31524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altLang="ko-KR" sz="1600" b="1" dirty="0" smtClean="0">
                <a:solidFill>
                  <a:srgbClr val="FFC000"/>
                </a:solidFill>
              </a:rPr>
              <a:t>Maven configuration file</a:t>
            </a:r>
            <a:endParaRPr lang="ko-KR" altLang="en-US" sz="1600" b="1" dirty="0" smtClean="0">
              <a:solidFill>
                <a:srgbClr val="FFC000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 flipV="1">
            <a:off x="5848797" y="5548119"/>
            <a:ext cx="986524" cy="18292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19941" y="5430412"/>
            <a:ext cx="2439266" cy="66239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altLang="ko-KR" sz="1600" b="1" dirty="0" smtClean="0">
                <a:solidFill>
                  <a:srgbClr val="7030A0"/>
                </a:solidFill>
              </a:rPr>
              <a:t>Web deployment descriptor</a:t>
            </a:r>
          </a:p>
          <a:p>
            <a:pPr algn="l"/>
            <a:r>
              <a:rPr lang="en-US" altLang="ko-KR" sz="1600" b="1" dirty="0" smtClean="0"/>
              <a:t>Contains mapping(s) or URL to actual </a:t>
            </a:r>
          </a:p>
          <a:p>
            <a:pPr algn="l"/>
            <a:r>
              <a:rPr lang="en-US" altLang="ko-KR" sz="1600" b="1" dirty="0" smtClean="0"/>
              <a:t>Servlet code</a:t>
            </a:r>
            <a:endParaRPr lang="ko-KR" altLang="en-US" sz="1600" b="1" dirty="0" smtClean="0"/>
          </a:p>
        </p:txBody>
      </p:sp>
      <p:sp>
        <p:nvSpPr>
          <p:cNvPr id="29" name="오른쪽 화살표 28"/>
          <p:cNvSpPr/>
          <p:nvPr/>
        </p:nvSpPr>
        <p:spPr>
          <a:xfrm>
            <a:off x="6819941" y="3685112"/>
            <a:ext cx="681726" cy="3193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0" name="TextBox 29"/>
          <p:cNvSpPr txBox="1"/>
          <p:nvPr/>
        </p:nvSpPr>
        <p:spPr>
          <a:xfrm>
            <a:off x="7683149" y="3685112"/>
            <a:ext cx="1155143" cy="51067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Deploy to </a:t>
            </a:r>
          </a:p>
          <a:p>
            <a:pPr algn="l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 server</a:t>
            </a:r>
            <a:endParaRPr lang="ko-KR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33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739467"/>
              </p:ext>
            </p:extLst>
          </p:nvPr>
        </p:nvGraphicFramePr>
        <p:xfrm>
          <a:off x="1669599" y="2047876"/>
          <a:ext cx="2128683" cy="324802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28683">
                  <a:extLst>
                    <a:ext uri="{9D8B030D-6E8A-4147-A177-3AD203B41FA5}">
                      <a16:colId xmlns:a16="http://schemas.microsoft.com/office/drawing/2014/main" val="1091557120"/>
                    </a:ext>
                  </a:extLst>
                </a:gridCol>
              </a:tblGrid>
              <a:tr h="359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BaseController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8329512"/>
                  </a:ext>
                </a:extLst>
              </a:tr>
              <a:tr h="29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AdminGoods</a:t>
                      </a:r>
                      <a:r>
                        <a:rPr lang="en-US" sz="12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3134401"/>
                  </a:ext>
                </a:extLst>
              </a:tr>
              <a:tr h="5662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AdminMember</a:t>
                      </a:r>
                      <a:r>
                        <a:rPr lang="en-US" sz="12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5770343"/>
                  </a:ext>
                </a:extLst>
              </a:tr>
              <a:tr h="29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AdminOrder</a:t>
                      </a:r>
                      <a:r>
                        <a:rPr lang="en-US" sz="12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2055545"/>
                  </a:ext>
                </a:extLst>
              </a:tr>
              <a:tr h="29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Cart</a:t>
                      </a:r>
                      <a:r>
                        <a:rPr lang="en-US" sz="12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797628"/>
                  </a:ext>
                </a:extLst>
              </a:tr>
              <a:tr h="29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Goods</a:t>
                      </a:r>
                      <a:r>
                        <a:rPr lang="en-US" sz="12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4934497"/>
                  </a:ext>
                </a:extLst>
              </a:tr>
              <a:tr h="29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</a:t>
                      </a:r>
                      <a:r>
                        <a:rPr lang="en-US" sz="12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283786"/>
                  </a:ext>
                </a:extLst>
              </a:tr>
              <a:tr h="29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</a:t>
                      </a:r>
                      <a:r>
                        <a:rPr lang="en-US" sz="12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6033850"/>
                  </a:ext>
                </a:extLst>
              </a:tr>
              <a:tr h="29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MyPage</a:t>
                      </a:r>
                      <a:r>
                        <a:rPr lang="en-US" sz="12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9757179"/>
                  </a:ext>
                </a:extLst>
              </a:tr>
              <a:tr h="29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</a:t>
                      </a:r>
                      <a:r>
                        <a:rPr lang="en-US" sz="12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7612444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669599" y="1276083"/>
            <a:ext cx="9398434" cy="421260"/>
          </a:xfrm>
        </p:spPr>
        <p:txBody>
          <a:bodyPr/>
          <a:lstStyle/>
          <a:p>
            <a:r>
              <a:rPr lang="en-US" altLang="ko-KR" sz="2000" dirty="0" smtClean="0"/>
              <a:t>Controller </a:t>
            </a:r>
            <a:r>
              <a:rPr lang="ko-KR" altLang="en-US" sz="2000" dirty="0" smtClean="0"/>
              <a:t>계층 구조 및 </a:t>
            </a:r>
            <a:r>
              <a:rPr lang="en-US" altLang="ko-KR" sz="2000" dirty="0" smtClean="0"/>
              <a:t>Service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DAO</a:t>
            </a:r>
            <a:r>
              <a:rPr lang="ko-KR" altLang="en-US" sz="2000" dirty="0" smtClean="0"/>
              <a:t>클래스의 계층 구조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altLang="ko-KR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407439"/>
              </p:ext>
            </p:extLst>
          </p:nvPr>
        </p:nvGraphicFramePr>
        <p:xfrm>
          <a:off x="1847850" y="5803900"/>
          <a:ext cx="1750863" cy="320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50863">
                  <a:extLst>
                    <a:ext uri="{9D8B030D-6E8A-4147-A177-3AD203B41FA5}">
                      <a16:colId xmlns:a16="http://schemas.microsoft.com/office/drawing/2014/main" val="22305372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***</a:t>
                      </a:r>
                      <a:r>
                        <a:rPr lang="en-US" altLang="ko-KR" sz="1500" dirty="0" err="1" smtClean="0"/>
                        <a:t>ControllerImpl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2914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362550"/>
              </p:ext>
            </p:extLst>
          </p:nvPr>
        </p:nvGraphicFramePr>
        <p:xfrm>
          <a:off x="4515036" y="2643398"/>
          <a:ext cx="1348230" cy="320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48230">
                  <a:extLst>
                    <a:ext uri="{9D8B030D-6E8A-4147-A177-3AD203B41FA5}">
                      <a16:colId xmlns:a16="http://schemas.microsoft.com/office/drawing/2014/main" val="22305372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***Controller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29146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>
            <a:stCxn id="6" idx="3"/>
            <a:endCxn id="7" idx="2"/>
          </p:cNvCxnSpPr>
          <p:nvPr/>
        </p:nvCxnSpPr>
        <p:spPr>
          <a:xfrm flipV="1">
            <a:off x="3598713" y="2963438"/>
            <a:ext cx="1590438" cy="300048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0"/>
          </p:cNvCxnSpPr>
          <p:nvPr/>
        </p:nvCxnSpPr>
        <p:spPr>
          <a:xfrm flipV="1">
            <a:off x="2723281" y="5295900"/>
            <a:ext cx="869" cy="508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861265"/>
              </p:ext>
            </p:extLst>
          </p:nvPr>
        </p:nvGraphicFramePr>
        <p:xfrm>
          <a:off x="5800728" y="5733732"/>
          <a:ext cx="1750863" cy="320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50863">
                  <a:extLst>
                    <a:ext uri="{9D8B030D-6E8A-4147-A177-3AD203B41FA5}">
                      <a16:colId xmlns:a16="http://schemas.microsoft.com/office/drawing/2014/main" val="22305372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***</a:t>
                      </a:r>
                      <a:r>
                        <a:rPr lang="en-US" altLang="ko-KR" sz="1500" dirty="0" err="1" smtClean="0"/>
                        <a:t>ServiceImpl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29146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927182"/>
              </p:ext>
            </p:extLst>
          </p:nvPr>
        </p:nvGraphicFramePr>
        <p:xfrm>
          <a:off x="8439148" y="5733732"/>
          <a:ext cx="1750863" cy="320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50863">
                  <a:extLst>
                    <a:ext uri="{9D8B030D-6E8A-4147-A177-3AD203B41FA5}">
                      <a16:colId xmlns:a16="http://schemas.microsoft.com/office/drawing/2014/main" val="22305372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***</a:t>
                      </a:r>
                      <a:r>
                        <a:rPr lang="en-US" altLang="ko-KR" sz="1500" dirty="0" err="1" smtClean="0"/>
                        <a:t>DAOImpl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29146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272997"/>
              </p:ext>
            </p:extLst>
          </p:nvPr>
        </p:nvGraphicFramePr>
        <p:xfrm>
          <a:off x="8439148" y="4174595"/>
          <a:ext cx="1750863" cy="320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50863">
                  <a:extLst>
                    <a:ext uri="{9D8B030D-6E8A-4147-A177-3AD203B41FA5}">
                      <a16:colId xmlns:a16="http://schemas.microsoft.com/office/drawing/2014/main" val="22305372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***DAO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29146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381770"/>
              </p:ext>
            </p:extLst>
          </p:nvPr>
        </p:nvGraphicFramePr>
        <p:xfrm>
          <a:off x="5800727" y="4174595"/>
          <a:ext cx="1750863" cy="320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50863">
                  <a:extLst>
                    <a:ext uri="{9D8B030D-6E8A-4147-A177-3AD203B41FA5}">
                      <a16:colId xmlns:a16="http://schemas.microsoft.com/office/drawing/2014/main" val="22305372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***Service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29146"/>
                  </a:ext>
                </a:extLst>
              </a:tr>
            </a:tbl>
          </a:graphicData>
        </a:graphic>
      </p:graphicFrame>
      <p:cxnSp>
        <p:nvCxnSpPr>
          <p:cNvPr id="25" name="직선 화살표 연결선 24"/>
          <p:cNvCxnSpPr>
            <a:stCxn id="21" idx="0"/>
            <a:endCxn id="24" idx="2"/>
          </p:cNvCxnSpPr>
          <p:nvPr/>
        </p:nvCxnSpPr>
        <p:spPr>
          <a:xfrm flipH="1" flipV="1">
            <a:off x="6676158" y="4494635"/>
            <a:ext cx="1" cy="12390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2" idx="0"/>
            <a:endCxn id="23" idx="2"/>
          </p:cNvCxnSpPr>
          <p:nvPr/>
        </p:nvCxnSpPr>
        <p:spPr>
          <a:xfrm flipV="1">
            <a:off x="9314579" y="4494635"/>
            <a:ext cx="0" cy="12390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58273" y="2250289"/>
            <a:ext cx="4656193" cy="255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ko-KR" altLang="en-US" sz="1400" b="1" dirty="0" smtClean="0">
                <a:ea typeface="맑은 고딕" panose="020B0503020000020004" pitchFamily="50" charset="-127"/>
              </a:rPr>
              <a:t>모든 </a:t>
            </a:r>
            <a:r>
              <a:rPr lang="en-US" altLang="ko-KR" sz="1400" b="1" dirty="0" smtClean="0">
                <a:ea typeface="맑은 고딕" panose="020B0503020000020004" pitchFamily="50" charset="-127"/>
              </a:rPr>
              <a:t>Controller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클래스들은 </a:t>
            </a:r>
            <a:r>
              <a:rPr lang="en-US" altLang="ko-KR" sz="1400" b="1" dirty="0" err="1" smtClean="0">
                <a:ea typeface="맑은 고딕" panose="020B0503020000020004" pitchFamily="50" charset="-127"/>
              </a:rPr>
              <a:t>BaseController</a:t>
            </a:r>
            <a:r>
              <a:rPr lang="en-US" altLang="ko-KR" sz="1400" b="1" dirty="0" smtClean="0"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클래스를 상속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16122" y="3696035"/>
            <a:ext cx="3402404" cy="4154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400" b="1" dirty="0" smtClean="0"/>
              <a:t>Service</a:t>
            </a:r>
            <a:r>
              <a:rPr lang="ko-KR" altLang="en-US" sz="1400" b="1" dirty="0" smtClean="0"/>
              <a:t>와  </a:t>
            </a:r>
            <a:r>
              <a:rPr lang="en-US" altLang="ko-KR" sz="1400" b="1" dirty="0" smtClean="0"/>
              <a:t>DAO</a:t>
            </a:r>
            <a:r>
              <a:rPr lang="ko-KR" altLang="en-US" sz="1400" b="1" dirty="0" smtClean="0"/>
              <a:t>간의 계층 구조</a:t>
            </a:r>
            <a:endParaRPr lang="ko-KR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제목 2"/>
          <p:cNvSpPr txBox="1">
            <a:spLocks/>
          </p:cNvSpPr>
          <p:nvPr/>
        </p:nvSpPr>
        <p:spPr>
          <a:xfrm>
            <a:off x="1181100" y="589487"/>
            <a:ext cx="6840494" cy="43858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Web Application Structure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03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*** </a:t>
            </a:r>
            <a:r>
              <a:rPr lang="en-US" altLang="ko-KR" sz="2500" dirty="0" err="1" smtClean="0"/>
              <a:t>ControllerImpl</a:t>
            </a:r>
            <a:r>
              <a:rPr lang="ko-KR" altLang="en-US" sz="2500" dirty="0" smtClean="0"/>
              <a:t>에서 사용할 메서드를 </a:t>
            </a:r>
            <a:r>
              <a:rPr lang="en-US" altLang="ko-KR" sz="2500" dirty="0" smtClean="0"/>
              <a:t>***Controller</a:t>
            </a:r>
            <a:r>
              <a:rPr lang="ko-KR" altLang="en-US" sz="2500" dirty="0" smtClean="0"/>
              <a:t>인터페이스에 선언</a:t>
            </a:r>
            <a:endParaRPr lang="ko-KR" altLang="en-US" sz="25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ZA" altLang="ko-KR" noProof="0" smtClean="0"/>
              <a:pPr rtl="0"/>
              <a:t>7</a:t>
            </a:fld>
            <a:endParaRPr lang="ko-KR" altLang="en-US" noProof="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8" y="4634905"/>
            <a:ext cx="9781869" cy="200008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1" y="943970"/>
            <a:ext cx="9226350" cy="349535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514725" y="5461031"/>
            <a:ext cx="2128838" cy="69415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24150" y="2167931"/>
            <a:ext cx="1671638" cy="385762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288506" y="3993473"/>
            <a:ext cx="1383508" cy="385762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19412" y="5146706"/>
            <a:ext cx="1550194" cy="314325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453190" y="1139553"/>
            <a:ext cx="1662110" cy="417785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4414580" y="1557338"/>
            <a:ext cx="2612489" cy="6105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4672014" y="1552331"/>
            <a:ext cx="2416968" cy="25516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96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32000" y="923910"/>
            <a:ext cx="11340000" cy="4908090"/>
          </a:xfrm>
        </p:spPr>
        <p:txBody>
          <a:bodyPr/>
          <a:lstStyle/>
          <a:p>
            <a:r>
              <a:rPr lang="en-US" altLang="ko-KR" dirty="0"/>
              <a:t>servlet-context.xml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altLang="ko-KR" smtClean="0"/>
              <a:pPr/>
              <a:t>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98" y="1140449"/>
            <a:ext cx="10884070" cy="5435046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431999" y="1371600"/>
            <a:ext cx="5100121" cy="228600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31999" y="1752600"/>
            <a:ext cx="7898185" cy="2173581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32000" y="4040114"/>
            <a:ext cx="6416856" cy="1235973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32000" y="5386492"/>
            <a:ext cx="8751624" cy="1189003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왼쪽 화살표 설명선 10"/>
          <p:cNvSpPr/>
          <p:nvPr/>
        </p:nvSpPr>
        <p:spPr>
          <a:xfrm>
            <a:off x="8330184" y="2246893"/>
            <a:ext cx="2103120" cy="45232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0746"/>
            </a:avLst>
          </a:prstGeom>
          <a:solidFill>
            <a:schemeClr val="bg1">
              <a:lumMod val="95000"/>
              <a:alpha val="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타일즈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기능 설정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왼쪽 화살표 설명선 11"/>
          <p:cNvSpPr/>
          <p:nvPr/>
        </p:nvSpPr>
        <p:spPr>
          <a:xfrm>
            <a:off x="6848856" y="4506505"/>
            <a:ext cx="3520440" cy="52611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3938"/>
            </a:avLst>
          </a:prstGeom>
          <a:solidFill>
            <a:schemeClr val="bg1">
              <a:lumMod val="95000"/>
              <a:alpha val="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단계와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단계 요청에 대해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인터셉터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설정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왼쪽 화살표 설명선 12"/>
          <p:cNvSpPr/>
          <p:nvPr/>
        </p:nvSpPr>
        <p:spPr>
          <a:xfrm>
            <a:off x="9166594" y="5612948"/>
            <a:ext cx="2071382" cy="67689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515"/>
            </a:avLst>
          </a:prstGeom>
          <a:solidFill>
            <a:schemeClr val="bg1">
              <a:lumMod val="95000"/>
              <a:alpha val="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멀티파트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뷰리졸버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설정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왼쪽 화살표 설명선 13"/>
          <p:cNvSpPr/>
          <p:nvPr/>
        </p:nvSpPr>
        <p:spPr>
          <a:xfrm>
            <a:off x="5532120" y="1251863"/>
            <a:ext cx="5964248" cy="443233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1807"/>
            </a:avLst>
          </a:prstGeom>
          <a:solidFill>
            <a:srgbClr val="0070C0">
              <a:alpha val="0"/>
            </a:srgb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/resources </a:t>
            </a:r>
            <a:r>
              <a:rPr lang="ko-KR" altLang="en-US" sz="1200" b="1" dirty="0">
                <a:solidFill>
                  <a:schemeClr val="tx1"/>
                </a:solidFill>
              </a:rPr>
              <a:t>폴더의 </a:t>
            </a:r>
            <a:r>
              <a:rPr lang="en-US" altLang="ko-KR" sz="1200" b="1" dirty="0">
                <a:solidFill>
                  <a:schemeClr val="tx1"/>
                </a:solidFill>
              </a:rPr>
              <a:t>HTML, </a:t>
            </a:r>
            <a:r>
              <a:rPr lang="ko-KR" altLang="en-US" sz="1200" b="1" dirty="0">
                <a:solidFill>
                  <a:schemeClr val="tx1"/>
                </a:solidFill>
              </a:rPr>
              <a:t>자바 스크립트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>
                <a:solidFill>
                  <a:schemeClr val="tx1"/>
                </a:solidFill>
              </a:rPr>
              <a:t>제이쿼리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이미지들을 </a:t>
            </a:r>
            <a:r>
              <a:rPr lang="ko-KR" altLang="en-US" sz="1200" b="1" dirty="0" err="1">
                <a:solidFill>
                  <a:schemeClr val="tx1"/>
                </a:solidFill>
              </a:rPr>
              <a:t>읽어들여</a:t>
            </a:r>
            <a:r>
              <a:rPr lang="ko-KR" altLang="en-US" sz="1200" b="1" dirty="0">
                <a:solidFill>
                  <a:schemeClr val="tx1"/>
                </a:solidFill>
              </a:rPr>
              <a:t> 설정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40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 </a:t>
            </a:r>
            <a:r>
              <a:rPr lang="en-US" altLang="ko-KR" sz="2800" dirty="0"/>
              <a:t>Web Application </a:t>
            </a:r>
            <a:r>
              <a:rPr lang="en-US" altLang="ko-KR" sz="2500" dirty="0" smtClean="0"/>
              <a:t>*** Controller, DAO, </a:t>
            </a:r>
            <a:r>
              <a:rPr lang="en-US" altLang="ko-KR" sz="2500" dirty="0" err="1" smtClean="0"/>
              <a:t>ServiceImpl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계층 구조</a:t>
            </a:r>
            <a:endParaRPr lang="ko-KR" altLang="en-US" sz="25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152000"/>
            <a:ext cx="3600450" cy="5038725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ZA" altLang="ko-KR" noProof="0" smtClean="0"/>
              <a:pPr rtl="0"/>
              <a:t>9</a:t>
            </a:fld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9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9716237_TF16411174.potx" id="{70598DE4-B77C-4CE9-86FC-18CF02CB518B}" vid="{56B2B526-8D08-4C1B-B389-6A8BE930D2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피치 데크</Template>
  <TotalTime>0</TotalTime>
  <Words>331</Words>
  <Application>Microsoft Office PowerPoint</Application>
  <PresentationFormat>와이드스크린</PresentationFormat>
  <Paragraphs>141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Arial</vt:lpstr>
      <vt:lpstr>Calibri Light</vt:lpstr>
      <vt:lpstr>Rockwell</vt:lpstr>
      <vt:lpstr>Times New Roman</vt:lpstr>
      <vt:lpstr>Wingdings</vt:lpstr>
      <vt:lpstr>Office 테마</vt:lpstr>
      <vt:lpstr>Shopping-mall project</vt:lpstr>
      <vt:lpstr>목차</vt:lpstr>
      <vt:lpstr>Spring MVC Architecture</vt:lpstr>
      <vt:lpstr>ERD</vt:lpstr>
      <vt:lpstr>Web Application Structure</vt:lpstr>
      <vt:lpstr>Controller 계층 구조 및 Service와 DAO클래스의 계층 구조</vt:lpstr>
      <vt:lpstr>*** ControllerImpl에서 사용할 메서드를 ***Controller인터페이스에 선언</vt:lpstr>
      <vt:lpstr>설정</vt:lpstr>
      <vt:lpstr> Web Application *** Controller, DAO, ServiceImpl 계층 구조</vt:lpstr>
      <vt:lpstr>설정</vt:lpstr>
      <vt:lpstr>설정</vt:lpstr>
      <vt:lpstr>메인페이지 구현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2022-10-07T04:06:31Z</dcterms:created>
  <dcterms:modified xsi:type="dcterms:W3CDTF">2022-10-08T08:30:06Z</dcterms:modified>
</cp:coreProperties>
</file>