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sldIdLst>
    <p:sldId id="271" r:id="rId2"/>
    <p:sldId id="257" r:id="rId3"/>
    <p:sldId id="277" r:id="rId4"/>
    <p:sldId id="272" r:id="rId5"/>
    <p:sldId id="274" r:id="rId6"/>
    <p:sldId id="275" r:id="rId7"/>
    <p:sldId id="276" r:id="rId8"/>
    <p:sldId id="259" r:id="rId9"/>
    <p:sldId id="262" r:id="rId10"/>
    <p:sldId id="261" r:id="rId11"/>
    <p:sldId id="279" r:id="rId12"/>
    <p:sldId id="264" r:id="rId13"/>
    <p:sldId id="263" r:id="rId14"/>
    <p:sldId id="266" r:id="rId15"/>
    <p:sldId id="267" r:id="rId16"/>
    <p:sldId id="268" r:id="rId17"/>
    <p:sldId id="269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6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5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87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0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6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44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4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5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84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40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0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39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16CC-293E-4D92-8800-E077D8249011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8AC6-FAA7-431A-8C2A-614CFCB8E1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6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41" r:id="rId13"/>
    <p:sldLayoutId id="2147484242" r:id="rId14"/>
    <p:sldLayoutId id="2147484243" r:id="rId15"/>
    <p:sldLayoutId id="2147484244" r:id="rId16"/>
    <p:sldLayoutId id="2147484245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D-Hope                               </a:t>
            </a:r>
            <a:r>
              <a:rPr lang="en-US" altLang="ko-KR" dirty="0" smtClean="0"/>
              <a:t>bookshop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전수지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9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00" y="2414990"/>
            <a:ext cx="3587002" cy="3695700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02" y="2414990"/>
            <a:ext cx="262641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226" y="2062450"/>
            <a:ext cx="603662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" y="1640264"/>
            <a:ext cx="4864231" cy="4694547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32" y="1640265"/>
            <a:ext cx="4961024" cy="4694546"/>
          </a:xfrm>
        </p:spPr>
      </p:pic>
    </p:spTree>
    <p:extLst>
      <p:ext uri="{BB962C8B-B14F-4D97-AF65-F5344CB8AC3E}">
        <p14:creationId xmlns:p14="http://schemas.microsoft.com/office/powerpoint/2010/main" val="65996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14057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소스 구조</a:t>
            </a:r>
            <a:endParaRPr lang="en-US" altLang="ko-KR" b="1" dirty="0" smtClean="0"/>
          </a:p>
          <a:p>
            <a:r>
              <a:rPr lang="ko-KR" altLang="en-US" b="1" dirty="0"/>
              <a:t>페이지 기능 및 뷰어 </a:t>
            </a:r>
            <a:r>
              <a:rPr lang="ko-KR" altLang="en-US" b="1" dirty="0" smtClean="0"/>
              <a:t>설정</a:t>
            </a:r>
            <a:endParaRPr lang="en-US" altLang="ko-KR" b="1" dirty="0" smtClean="0"/>
          </a:p>
          <a:p>
            <a:r>
              <a:rPr lang="ko-KR" altLang="en-US" b="1" dirty="0" smtClean="0"/>
              <a:t>필요 </a:t>
            </a:r>
            <a:r>
              <a:rPr lang="en-US" altLang="ko-KR" b="1" dirty="0"/>
              <a:t>dependency</a:t>
            </a:r>
            <a:r>
              <a:rPr lang="ko-KR" altLang="en-US" b="1" dirty="0"/>
              <a:t> </a:t>
            </a:r>
            <a:endParaRPr lang="en-US" altLang="ko-KR" b="1" dirty="0" smtClean="0"/>
          </a:p>
          <a:p>
            <a:r>
              <a:rPr lang="ko-KR" altLang="en-US" b="1" smtClean="0"/>
              <a:t>변수</a:t>
            </a:r>
            <a:endParaRPr lang="en-US" altLang="ko-KR" b="1" dirty="0"/>
          </a:p>
          <a:p>
            <a:r>
              <a:rPr lang="en-US" altLang="ko-KR" b="1" dirty="0"/>
              <a:t>table </a:t>
            </a:r>
            <a:r>
              <a:rPr lang="ko-KR" altLang="en-US" b="1" dirty="0" smtClean="0"/>
              <a:t>설계</a:t>
            </a:r>
            <a:endParaRPr lang="en-US" altLang="ko-KR" b="1" dirty="0" smtClean="0"/>
          </a:p>
          <a:p>
            <a:r>
              <a:rPr lang="en-US" altLang="ko-KR" b="1" dirty="0" smtClean="0"/>
              <a:t>ERD</a:t>
            </a:r>
          </a:p>
          <a:p>
            <a:r>
              <a:rPr lang="ko-KR" altLang="en-US" b="1" dirty="0"/>
              <a:t>화면 설계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92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38513"/>
          </a:xfrm>
        </p:spPr>
        <p:txBody>
          <a:bodyPr/>
          <a:lstStyle/>
          <a:p>
            <a:r>
              <a:rPr lang="ko-KR" altLang="en-US" dirty="0" smtClean="0"/>
              <a:t>소스 구조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81" y="1655503"/>
            <a:ext cx="3101419" cy="4914980"/>
          </a:xfrm>
        </p:spPr>
      </p:pic>
      <p:sp>
        <p:nvSpPr>
          <p:cNvPr id="6" name="모서리가 둥근 사각형 설명선 5"/>
          <p:cNvSpPr/>
          <p:nvPr/>
        </p:nvSpPr>
        <p:spPr>
          <a:xfrm>
            <a:off x="5627802" y="1655503"/>
            <a:ext cx="4138367" cy="471340"/>
          </a:xfrm>
          <a:prstGeom prst="wedgeRoundRectCallout">
            <a:avLst>
              <a:gd name="adj1" fmla="val -103749"/>
              <a:gd name="adj2" fmla="val 14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쇼핑몰 소스 패키지</a:t>
            </a:r>
            <a:endParaRPr lang="ko-KR" altLang="en-US" sz="1600" b="1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627803" y="2537381"/>
            <a:ext cx="4213781" cy="471340"/>
          </a:xfrm>
          <a:prstGeom prst="wedgeRoundRectCallout">
            <a:avLst>
              <a:gd name="adj1" fmla="val -97700"/>
              <a:gd name="adj2" fmla="val -101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/>
              <a:t>마이바티스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타일즈</a:t>
            </a:r>
            <a:r>
              <a:rPr lang="ko-KR" altLang="en-US" sz="1600" b="1" dirty="0" smtClean="0"/>
              <a:t> 기능</a:t>
            </a:r>
            <a:endParaRPr lang="ko-KR" altLang="en-US" sz="1600" b="1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703217" y="3419259"/>
            <a:ext cx="4138367" cy="471340"/>
          </a:xfrm>
          <a:prstGeom prst="wedgeRoundRectCallout">
            <a:avLst>
              <a:gd name="adj1" fmla="val -103065"/>
              <a:gd name="adj2" fmla="val 90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스타일 시트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이미지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제이쿼리</a:t>
            </a:r>
            <a:r>
              <a:rPr lang="ko-KR" altLang="en-US" sz="1600" b="1" dirty="0" smtClean="0"/>
              <a:t> 기능</a:t>
            </a:r>
            <a:endParaRPr lang="ko-KR" altLang="en-US" sz="1600" b="1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703217" y="5076333"/>
            <a:ext cx="4138367" cy="471340"/>
          </a:xfrm>
          <a:prstGeom prst="wedgeRoundRectCallout">
            <a:avLst>
              <a:gd name="adj1" fmla="val -105571"/>
              <a:gd name="adj2" fmla="val 905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JSP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0536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기능 및 뷰어 설정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743903"/>
              </p:ext>
            </p:extLst>
          </p:nvPr>
        </p:nvGraphicFramePr>
        <p:xfrm>
          <a:off x="914400" y="2095500"/>
          <a:ext cx="1035367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59">
                  <a:extLst>
                    <a:ext uri="{9D8B030D-6E8A-4147-A177-3AD203B41FA5}">
                      <a16:colId xmlns:a16="http://schemas.microsoft.com/office/drawing/2014/main" val="3343035852"/>
                    </a:ext>
                  </a:extLst>
                </a:gridCol>
                <a:gridCol w="5147791">
                  <a:extLst>
                    <a:ext uri="{9D8B030D-6E8A-4147-A177-3AD203B41FA5}">
                      <a16:colId xmlns:a16="http://schemas.microsoft.com/office/drawing/2014/main" val="145058690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853734326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세부 기능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뷰어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800" b="1" dirty="0" err="1" smtClean="0">
                          <a:solidFill>
                            <a:schemeClr val="bg1"/>
                          </a:solidFill>
                        </a:rPr>
                        <a:t>타일즈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 설정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7074"/>
                  </a:ext>
                </a:extLst>
              </a:tr>
              <a:tr h="2767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메인 페이지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메인 페이지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tiles_main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070515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빠른 메뉴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967200"/>
                  </a:ext>
                </a:extLst>
              </a:tr>
              <a:tr h="276702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회원 기능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로그인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tiles_member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221831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회원 가입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44044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상품 검색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74256"/>
                  </a:ext>
                </a:extLst>
              </a:tr>
              <a:tr h="276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상품 기능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상품 검색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tiles_goods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338282"/>
                  </a:ext>
                </a:extLst>
              </a:tr>
              <a:tr h="27670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장바구니 기능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장바구니 상품 조회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/>
                        <a:t>tiles_cart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157108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장바구니 상품 추가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58679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장바구니 상품 수정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43891"/>
                  </a:ext>
                </a:extLst>
              </a:tr>
              <a:tr h="276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장바구니 상품 삭제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75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6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54502"/>
              </p:ext>
            </p:extLst>
          </p:nvPr>
        </p:nvGraphicFramePr>
        <p:xfrm>
          <a:off x="913881" y="1745442"/>
          <a:ext cx="10353675" cy="367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849">
                  <a:extLst>
                    <a:ext uri="{9D8B030D-6E8A-4147-A177-3AD203B41FA5}">
                      <a16:colId xmlns:a16="http://schemas.microsoft.com/office/drawing/2014/main" val="2378887571"/>
                    </a:ext>
                  </a:extLst>
                </a:gridCol>
                <a:gridCol w="4344601">
                  <a:extLst>
                    <a:ext uri="{9D8B030D-6E8A-4147-A177-3AD203B41FA5}">
                      <a16:colId xmlns:a16="http://schemas.microsoft.com/office/drawing/2014/main" val="397375404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039716446"/>
                    </a:ext>
                  </a:extLst>
                </a:gridCol>
              </a:tblGrid>
              <a:tr h="382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세부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뷰어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800" b="1" dirty="0" err="1" smtClean="0">
                          <a:solidFill>
                            <a:schemeClr val="bg1"/>
                          </a:solidFill>
                        </a:rPr>
                        <a:t>타일즈</a:t>
                      </a:r>
                      <a:r>
                        <a:rPr lang="ko-KR" altLang="en-US" sz="1800" b="1" dirty="0" smtClean="0">
                          <a:solidFill>
                            <a:schemeClr val="bg1"/>
                          </a:solidFill>
                        </a:rPr>
                        <a:t> 설정</a:t>
                      </a: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426028"/>
                  </a:ext>
                </a:extLst>
              </a:tr>
              <a:tr h="28660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주문 기능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상품 주문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tiles_order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34991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주문 상품 조회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20990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주문 상품 취소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17107"/>
                  </a:ext>
                </a:extLst>
              </a:tr>
              <a:tr h="286608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err="1" smtClean="0"/>
                        <a:t>마이페이지</a:t>
                      </a:r>
                      <a:r>
                        <a:rPr lang="ko-KR" altLang="en-US" sz="1800" b="1" dirty="0" smtClean="0"/>
                        <a:t> 기능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 smtClean="0"/>
                        <a:t>마이페이지</a:t>
                      </a:r>
                      <a:r>
                        <a:rPr lang="ko-KR" altLang="en-US" sz="1800" b="1" dirty="0" smtClean="0"/>
                        <a:t> 메인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err="1" smtClean="0"/>
                        <a:t>tiles_mypage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20272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주문 내역 리스트 조회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30308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주문 내역 상세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69172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회원 정보 상세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90027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회원 정보 수정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03351"/>
                  </a:ext>
                </a:extLst>
              </a:tr>
              <a:tr h="286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회원 탈퇴</a:t>
                      </a:r>
                      <a:endParaRPr lang="ko-KR" altLang="en-US" sz="1800" b="1" dirty="0"/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8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973759"/>
              </p:ext>
            </p:extLst>
          </p:nvPr>
        </p:nvGraphicFramePr>
        <p:xfrm>
          <a:off x="838200" y="1346200"/>
          <a:ext cx="1035367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164182903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938405489"/>
                    </a:ext>
                  </a:extLst>
                </a:gridCol>
                <a:gridCol w="2825751">
                  <a:extLst>
                    <a:ext uri="{9D8B030D-6E8A-4147-A177-3AD203B41FA5}">
                      <a16:colId xmlns:a16="http://schemas.microsoft.com/office/drawing/2014/main" val="191037802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009040736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세부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뷰어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타일즈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89151"/>
                  </a:ext>
                </a:extLst>
              </a:tr>
              <a:tr h="221042">
                <a:tc rowSpan="10">
                  <a:txBody>
                    <a:bodyPr/>
                    <a:lstStyle/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관리자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 정보 등록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tiles_admin_goods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76103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 이미지 추가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51288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 정보 조회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81199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 정보 수정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072027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주문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주문 조회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tiles_admin_order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76429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주문 수정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7609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주문 취소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860519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회원정보 조회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tiles_admin_member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497231"/>
                  </a:ext>
                </a:extLst>
              </a:tr>
              <a:tr h="2210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회원정보 수정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236946"/>
                  </a:ext>
                </a:extLst>
              </a:tr>
              <a:tr h="386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회원정보 삭제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회원탈퇴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52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92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404536"/>
              </p:ext>
            </p:extLst>
          </p:nvPr>
        </p:nvGraphicFramePr>
        <p:xfrm>
          <a:off x="1016085" y="330195"/>
          <a:ext cx="10353676" cy="610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353234701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492900291"/>
                    </a:ext>
                  </a:extLst>
                </a:gridCol>
                <a:gridCol w="3308351">
                  <a:extLst>
                    <a:ext uri="{9D8B030D-6E8A-4147-A177-3AD203B41FA5}">
                      <a16:colId xmlns:a16="http://schemas.microsoft.com/office/drawing/2014/main" val="3374534268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671467323"/>
                    </a:ext>
                  </a:extLst>
                </a:gridCol>
              </a:tblGrid>
              <a:tr h="407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세부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뷰어 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타일즈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en-US" altLang="ko-KR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46533"/>
                  </a:ext>
                </a:extLst>
              </a:tr>
              <a:tr h="407247">
                <a:tc rowSpan="14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공통 기능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화면</a:t>
                      </a:r>
                      <a:endParaRPr lang="en-US" altLang="ko-KR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타일즈</a:t>
                      </a:r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퀵메뉴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quickMenu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204992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tiles_goods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55260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tiles_member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149989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마이페이지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tiles_mypage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82532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주문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tiles_order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14447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관리자 상품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tiles_admin_goods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674629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관리자 회원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tiles_admin_member</a:t>
                      </a: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96595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관리자 주문 관리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tiles_admin_order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44721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장바구니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tiles_cart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647695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메인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tiles_main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78370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파일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41022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베이스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13410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인터셉터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뷰이름</a:t>
                      </a:r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 가져오기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47480"/>
                  </a:ext>
                </a:extLst>
              </a:tr>
              <a:tr h="4072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로그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8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51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</a:t>
            </a:r>
            <a:r>
              <a:rPr lang="en-US" altLang="ko-KR" dirty="0" smtClean="0"/>
              <a:t>dependency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97" y="2520363"/>
            <a:ext cx="8106906" cy="2934109"/>
          </a:xfrm>
        </p:spPr>
      </p:pic>
    </p:spTree>
    <p:extLst>
      <p:ext uri="{BB962C8B-B14F-4D97-AF65-F5344CB8AC3E}">
        <p14:creationId xmlns:p14="http://schemas.microsoft.com/office/powerpoint/2010/main" val="2864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38" y="2293803"/>
            <a:ext cx="2341645" cy="369570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02" y="2293803"/>
            <a:ext cx="227808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2844</TotalTime>
  <Words>220</Words>
  <Application>Microsoft Office PowerPoint</Application>
  <PresentationFormat>와이드스크린</PresentationFormat>
  <Paragraphs>139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Bookman Old Style</vt:lpstr>
      <vt:lpstr>Rockwell</vt:lpstr>
      <vt:lpstr>Damask</vt:lpstr>
      <vt:lpstr>D-Hope                               bookshop</vt:lpstr>
      <vt:lpstr>목차</vt:lpstr>
      <vt:lpstr>소스 구조</vt:lpstr>
      <vt:lpstr>페이지 기능 및 뷰어 설정</vt:lpstr>
      <vt:lpstr>PowerPoint 프레젠테이션</vt:lpstr>
      <vt:lpstr>PowerPoint 프레젠테이션</vt:lpstr>
      <vt:lpstr>PowerPoint 프레젠테이션</vt:lpstr>
      <vt:lpstr>사용 dependency</vt:lpstr>
      <vt:lpstr>PowerPoint 프레젠테이션</vt:lpstr>
      <vt:lpstr>PowerPoint 프레젠테이션</vt:lpstr>
      <vt:lpstr>ERD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프로젝트</dc:title>
  <dc:creator>410</dc:creator>
  <cp:lastModifiedBy>410</cp:lastModifiedBy>
  <cp:revision>36</cp:revision>
  <dcterms:created xsi:type="dcterms:W3CDTF">2022-09-27T03:46:58Z</dcterms:created>
  <dcterms:modified xsi:type="dcterms:W3CDTF">2022-10-04T06:50:26Z</dcterms:modified>
</cp:coreProperties>
</file>