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9" r:id="rId2"/>
    <p:sldId id="260" r:id="rId3"/>
    <p:sldId id="286" r:id="rId4"/>
    <p:sldId id="289" r:id="rId5"/>
    <p:sldId id="291" r:id="rId6"/>
    <p:sldId id="301" r:id="rId7"/>
    <p:sldId id="295" r:id="rId8"/>
    <p:sldId id="293" r:id="rId9"/>
    <p:sldId id="294" r:id="rId10"/>
    <p:sldId id="296" r:id="rId11"/>
    <p:sldId id="297" r:id="rId12"/>
    <p:sldId id="300" r:id="rId13"/>
    <p:sldId id="302" r:id="rId14"/>
    <p:sldId id="262" r:id="rId15"/>
    <p:sldId id="298" r:id="rId16"/>
    <p:sldId id="299" r:id="rId17"/>
    <p:sldId id="285" r:id="rId18"/>
  </p:sldIdLst>
  <p:sldSz cx="9144000" cy="5143500" type="screen16x9"/>
  <p:notesSz cx="6858000" cy="9144000"/>
  <p:embeddedFontLst>
    <p:embeddedFont>
      <p:font typeface="Arvo" panose="020B0600000101010101" charset="0"/>
      <p:regular r:id="rId20"/>
      <p:bold r:id="rId21"/>
      <p:italic r:id="rId22"/>
      <p:boldItalic r:id="rId23"/>
    </p:embeddedFont>
    <p:embeddedFont>
      <p:font typeface="Spectral Light" panose="020B0600000101010101" charset="0"/>
      <p:regular r:id="rId24"/>
      <p:bold r:id="rId25"/>
      <p:italic r:id="rId26"/>
      <p:boldItalic r:id="rId27"/>
    </p:embeddedFont>
    <p:embeddedFont>
      <p:font typeface="Spectral ExtraBold" panose="020B0600000101010101" charset="0"/>
      <p:bold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Montserrat ExtraBold" panose="020B0600000101010101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48BA6A-3095-426A-B975-EE17E0731642}">
  <a:tblStyle styleId="{1348BA6A-3095-426A-B975-EE17E07316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7" autoAdjust="0"/>
    <p:restoredTop sz="83972" autoAdjust="0"/>
  </p:normalViewPr>
  <p:slideViewPr>
    <p:cSldViewPr snapToGrid="0">
      <p:cViewPr varScale="1">
        <p:scale>
          <a:sx n="128" d="100"/>
          <a:sy n="128" d="100"/>
        </p:scale>
        <p:origin x="1848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23b52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23b52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11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08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08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326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76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19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2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6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15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7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58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31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 1" userDrawn="1">
  <p:cSld name="BLANK_1_1_1_1_1">
    <p:bg>
      <p:bgRef idx="1001">
        <a:schemeClr val="bg1"/>
      </p:bgRef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userDrawn="1">
  <p:cSld name="SECTION_HEADER">
    <p:bg>
      <p:bgRef idx="1001">
        <a:schemeClr val="bg1"/>
      </p:bgRef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 1" userDrawn="1">
  <p:cSld name="SECTION_HEADER_1_1">
    <p:bg>
      <p:bgRef idx="1001">
        <a:schemeClr val="bg1"/>
      </p:bgRef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 flipH="1">
            <a:off x="3821950" y="142332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 rot="-5400000">
            <a:off x="5900000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userDrawn="1">
  <p:cSld name="TITLE_AND_TWO_COLUMNS">
    <p:bg>
      <p:bgRef idx="1001">
        <a:schemeClr val="bg1"/>
      </p:bgRef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1105325" y="109512"/>
            <a:ext cx="4108948" cy="422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1"/>
          <p:cNvSpPr/>
          <p:nvPr/>
        </p:nvSpPr>
        <p:spPr>
          <a:xfrm rot="-5400000">
            <a:off x="423818" y="411032"/>
            <a:ext cx="920663" cy="986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4"/>
          </p:nvPr>
        </p:nvSpPr>
        <p:spPr>
          <a:xfrm>
            <a:off x="1105325" y="532356"/>
            <a:ext cx="2577327" cy="388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1" r:id="rId3"/>
    <p:sldLayoutId id="2147483657" r:id="rId4"/>
    <p:sldLayoutId id="214748364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680085" y="2571900"/>
            <a:ext cx="5248286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200" dirty="0" smtClean="0">
                <a:solidFill>
                  <a:srgbClr val="252525"/>
                </a:solidFill>
              </a:rPr>
              <a:t>쇼핑몰 웹 개발 </a:t>
            </a:r>
            <a:endParaRPr sz="5200" dirty="0">
              <a:solidFill>
                <a:srgbClr val="90CCF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설계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기능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설계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화면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설계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이벤트 기능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ko-KR" altLang="en-US" sz="3200" dirty="0">
                <a:solidFill>
                  <a:srgbClr val="90CCFA"/>
                </a:solidFill>
              </a:rPr>
              <a:t>쇼핑몰 웹 </a:t>
            </a:r>
            <a:r>
              <a:rPr lang="en-US" altLang="ko-KR" sz="3200" dirty="0">
                <a:solidFill>
                  <a:srgbClr val="90CCFA"/>
                </a:solidFill>
              </a:rPr>
              <a:t/>
            </a:r>
            <a:br>
              <a:rPr lang="en-US" altLang="ko-KR" sz="3200" dirty="0">
                <a:solidFill>
                  <a:srgbClr val="90CCFA"/>
                </a:solidFill>
              </a:rPr>
            </a:br>
            <a:r>
              <a:rPr lang="ko-KR" altLang="en-US" sz="3200" dirty="0">
                <a:solidFill>
                  <a:srgbClr val="90CCFA"/>
                </a:solidFill>
              </a:rPr>
              <a:t>구현 기능 소개</a:t>
            </a:r>
            <a:endParaRPr dirty="0">
              <a:solidFill>
                <a:srgbClr val="3733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구현 </a:t>
            </a:r>
            <a:r>
              <a:rPr lang="ko-KR" altLang="en-US" sz="3200" dirty="0">
                <a:solidFill>
                  <a:srgbClr val="252525"/>
                </a:solidFill>
              </a:rPr>
              <a:t>기능 소개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4" y="524861"/>
            <a:ext cx="2995769" cy="388307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구현 </a:t>
            </a:r>
            <a:r>
              <a:rPr lang="ko-KR" altLang="en-US" sz="3200" dirty="0">
                <a:solidFill>
                  <a:srgbClr val="252525"/>
                </a:solidFill>
              </a:rPr>
              <a:t>기능 소개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883342" cy="388307"/>
          </a:xfrm>
        </p:spPr>
        <p:txBody>
          <a:bodyPr/>
          <a:lstStyle/>
          <a:p>
            <a:r>
              <a:rPr lang="ko-KR" altLang="en-US" dirty="0" smtClean="0"/>
              <a:t>상품 담기 및 주문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주문하기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8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구현 </a:t>
            </a:r>
            <a:r>
              <a:rPr lang="ko-KR" altLang="en-US" sz="3200" dirty="0">
                <a:solidFill>
                  <a:srgbClr val="252525"/>
                </a:solidFill>
              </a:rPr>
              <a:t>기능 소개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3572890" cy="388307"/>
          </a:xfrm>
        </p:spPr>
        <p:txBody>
          <a:bodyPr/>
          <a:lstStyle/>
          <a:p>
            <a:r>
              <a:rPr lang="ko-KR" altLang="en-US" dirty="0" smtClean="0"/>
              <a:t>관리자 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주문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3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"/>
          <p:cNvSpPr txBox="1"/>
          <p:nvPr/>
        </p:nvSpPr>
        <p:spPr>
          <a:xfrm rot="-5400000">
            <a:off x="-1841525" y="1971151"/>
            <a:ext cx="525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jhcj92@naver.com </a:t>
            </a:r>
            <a:r>
              <a:rPr lang="es" sz="1100" dirty="0">
                <a:solidFill>
                  <a:srgbClr val="252525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| </a:t>
            </a:r>
            <a:r>
              <a:rPr lang="es" sz="1100" dirty="0" smtClean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+81  010 3808 9235  </a:t>
            </a:r>
            <a:r>
              <a:rPr lang="es" sz="1100" dirty="0">
                <a:solidFill>
                  <a:srgbClr val="252525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| </a:t>
            </a:r>
            <a:r>
              <a:rPr lang="es" sz="1100" dirty="0" smtClean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**.</a:t>
            </a:r>
            <a:r>
              <a:rPr lang="es" sz="1100" dirty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com</a:t>
            </a:r>
            <a:endParaRPr sz="1100" dirty="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645" name="Google Shape;645;p5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1504500" y="1859401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Thanks</a:t>
            </a:r>
            <a:r>
              <a:rPr lang="es" sz="6400" dirty="0">
                <a:solidFill>
                  <a:srgbClr val="0043C1"/>
                </a:solidFill>
              </a:rPr>
              <a:t>!</a:t>
            </a:r>
            <a:endParaRPr sz="6400" dirty="0">
              <a:solidFill>
                <a:srgbClr val="0043C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ko-KR" altLang="en-US" sz="3200" dirty="0" smtClean="0">
                <a:solidFill>
                  <a:srgbClr val="90CCFA"/>
                </a:solidFill>
              </a:rPr>
              <a:t>개요</a:t>
            </a:r>
            <a:endParaRPr dirty="0">
              <a:solidFill>
                <a:srgbClr val="3733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rgbClr val="252525"/>
                </a:solidFill>
              </a:rPr>
              <a:t>개요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smtClean="0"/>
              <a:t>쇼핑몰의 전체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1442" y="996844"/>
            <a:ext cx="6026045" cy="3852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rgbClr val="252525"/>
                </a:solidFill>
              </a:rPr>
              <a:t>개요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smtClean="0"/>
              <a:t>쇼핑몰 웹 개발 주요 기술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9" y="1205594"/>
            <a:ext cx="43021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Servlet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JSP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JSTL</a:t>
            </a:r>
          </a:p>
          <a:p>
            <a:r>
              <a:rPr lang="ko-KR" altLang="en-US" dirty="0" smtClean="0"/>
              <a:t>스프링 프레임워크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MVC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의존성 주입 </a:t>
            </a:r>
            <a:r>
              <a:rPr lang="en-US" altLang="ko-KR" dirty="0" smtClean="0"/>
              <a:t>DI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애너테이션</a:t>
            </a:r>
            <a:endParaRPr lang="en-US" altLang="ko-KR" dirty="0" smtClean="0"/>
          </a:p>
          <a:p>
            <a:r>
              <a:rPr lang="ko-KR" altLang="en-US" dirty="0" err="1" smtClean="0"/>
              <a:t>타일즈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err="1" smtClean="0"/>
              <a:t>마이바티스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빌드툴</a:t>
            </a:r>
            <a:endParaRPr lang="en-US" altLang="ko-KR" dirty="0" smtClean="0"/>
          </a:p>
          <a:p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제이쿼리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rgbClr val="252525"/>
                </a:solidFill>
              </a:rPr>
              <a:t>개요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smtClean="0"/>
              <a:t>쇼핑몰 웹 동작 프로세스과정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90" y="1438029"/>
            <a:ext cx="587375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7049" y="1284140"/>
            <a:ext cx="188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애너테이션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5439" y="3310310"/>
            <a:ext cx="79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타일즈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5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2"/>
          <p:cNvSpPr txBox="1">
            <a:spLocks noGrp="1"/>
          </p:cNvSpPr>
          <p:nvPr>
            <p:ph type="title"/>
          </p:nvPr>
        </p:nvSpPr>
        <p:spPr>
          <a:xfrm flipH="1">
            <a:off x="3821950" y="142332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600" dirty="0">
                <a:solidFill>
                  <a:srgbClr val="90CCFA"/>
                </a:solidFill>
              </a:rPr>
              <a:t>쇼핑몰 웹 </a:t>
            </a:r>
            <a:r>
              <a:rPr lang="en-US" altLang="ko-KR" sz="3600" dirty="0">
                <a:solidFill>
                  <a:srgbClr val="90CCFA"/>
                </a:solidFill>
              </a:rPr>
              <a:t/>
            </a:r>
            <a:br>
              <a:rPr lang="en-US" altLang="ko-KR" sz="3600" dirty="0">
                <a:solidFill>
                  <a:srgbClr val="90CCFA"/>
                </a:solidFill>
              </a:rPr>
            </a:br>
            <a:r>
              <a:rPr lang="ko-KR" altLang="en-US" sz="3600" dirty="0" smtClean="0">
                <a:solidFill>
                  <a:srgbClr val="90CCFA"/>
                </a:solidFill>
              </a:rPr>
              <a:t>설계 </a:t>
            </a:r>
            <a:endParaRPr sz="3600" dirty="0">
              <a:solidFill>
                <a:srgbClr val="252525"/>
              </a:solidFill>
            </a:endParaRPr>
          </a:p>
        </p:txBody>
      </p:sp>
      <p:sp>
        <p:nvSpPr>
          <p:cNvPr id="595" name="Google Shape;595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0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설계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smtClean="0"/>
              <a:t>사용 툴 및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설계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76625" y="0"/>
            <a:ext cx="7670466" cy="607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3200" dirty="0">
                <a:solidFill>
                  <a:srgbClr val="252525"/>
                </a:solidFill>
              </a:rPr>
              <a:t>쇼핑몰 웹 </a:t>
            </a:r>
            <a:r>
              <a:rPr lang="ko-KR" altLang="en-US" sz="3200" dirty="0" smtClean="0">
                <a:solidFill>
                  <a:srgbClr val="252525"/>
                </a:solidFill>
              </a:rPr>
              <a:t>설계</a:t>
            </a: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4"/>
          </p:nvPr>
        </p:nvSpPr>
        <p:spPr>
          <a:xfrm>
            <a:off x="976625" y="524861"/>
            <a:ext cx="2577327" cy="388307"/>
          </a:xfrm>
        </p:spPr>
        <p:txBody>
          <a:bodyPr/>
          <a:lstStyle/>
          <a:p>
            <a:r>
              <a:rPr lang="ko-KR" altLang="en-US" dirty="0" smtClean="0"/>
              <a:t>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2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132</Words>
  <Application>Microsoft Office PowerPoint</Application>
  <PresentationFormat>화면 슬라이드 쇼(16:9)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Arvo</vt:lpstr>
      <vt:lpstr>Spectral Light</vt:lpstr>
      <vt:lpstr>Spectral ExtraBold</vt:lpstr>
      <vt:lpstr>맑은 고딕</vt:lpstr>
      <vt:lpstr>Arial</vt:lpstr>
      <vt:lpstr>Montserrat ExtraBold</vt:lpstr>
      <vt:lpstr>Elegant Blue</vt:lpstr>
      <vt:lpstr>쇼핑몰 웹 개발 </vt:lpstr>
      <vt:lpstr>개요</vt:lpstr>
      <vt:lpstr>개요</vt:lpstr>
      <vt:lpstr>개요</vt:lpstr>
      <vt:lpstr>개요</vt:lpstr>
      <vt:lpstr>쇼핑몰 웹  설계 </vt:lpstr>
      <vt:lpstr>쇼핑몰 웹 설계</vt:lpstr>
      <vt:lpstr>쇼핑몰 웹 설계</vt:lpstr>
      <vt:lpstr>쇼핑몰 웹 설계</vt:lpstr>
      <vt:lpstr>쇼핑몰 웹 설계</vt:lpstr>
      <vt:lpstr>쇼핑몰 웹 설계</vt:lpstr>
      <vt:lpstr>쇼핑몰 웹 설계</vt:lpstr>
      <vt:lpstr>쇼핑몰 웹  구현 기능 소개</vt:lpstr>
      <vt:lpstr>쇼핑몰 웹 구현 기능 소개</vt:lpstr>
      <vt:lpstr>쇼핑몰 웹 구현 기능 소개</vt:lpstr>
      <vt:lpstr>쇼핑몰 웹 구현 기능 소개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409</dc:creator>
  <cp:lastModifiedBy>409</cp:lastModifiedBy>
  <cp:revision>15</cp:revision>
  <dcterms:modified xsi:type="dcterms:W3CDTF">2022-10-01T08:09:01Z</dcterms:modified>
</cp:coreProperties>
</file>