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8E660-A12E-45D1-978B-6537ED3E7DEC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EF43-09D8-40D1-A0D0-3ED727519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915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8E660-A12E-45D1-978B-6537ED3E7DEC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EF43-09D8-40D1-A0D0-3ED727519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872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8E660-A12E-45D1-978B-6537ED3E7DEC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EF43-09D8-40D1-A0D0-3ED727519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8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8E660-A12E-45D1-978B-6537ED3E7DEC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EF43-09D8-40D1-A0D0-3ED727519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634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8E660-A12E-45D1-978B-6537ED3E7DEC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EF43-09D8-40D1-A0D0-3ED727519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130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8E660-A12E-45D1-978B-6537ED3E7DEC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EF43-09D8-40D1-A0D0-3ED727519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36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8E660-A12E-45D1-978B-6537ED3E7DEC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EF43-09D8-40D1-A0D0-3ED727519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143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8E660-A12E-45D1-978B-6537ED3E7DEC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EF43-09D8-40D1-A0D0-3ED727519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927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8E660-A12E-45D1-978B-6537ED3E7DEC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EF43-09D8-40D1-A0D0-3ED727519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74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8E660-A12E-45D1-978B-6537ED3E7DEC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EF43-09D8-40D1-A0D0-3ED727519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822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8E660-A12E-45D1-978B-6537ED3E7DEC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EF43-09D8-40D1-A0D0-3ED727519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555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8E660-A12E-45D1-978B-6537ED3E7DEC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DEF43-09D8-40D1-A0D0-3ED727519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51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95" y="1852812"/>
            <a:ext cx="11502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 smtClean="0"/>
              <a:t>Vmware</a:t>
            </a:r>
            <a:r>
              <a:rPr lang="ko-KR" altLang="en-US" dirty="0" smtClean="0"/>
              <a:t>사용시 </a:t>
            </a:r>
            <a:r>
              <a:rPr lang="en-US" altLang="ko-KR" dirty="0" smtClean="0"/>
              <a:t>Nat</a:t>
            </a:r>
            <a:r>
              <a:rPr lang="ko-KR" altLang="en-US" dirty="0" smtClean="0"/>
              <a:t>만 사용해도 외부연결가능</a:t>
            </a:r>
            <a:r>
              <a:rPr lang="en-US" altLang="ko-KR" dirty="0" smtClean="0"/>
              <a:t>(centos</a:t>
            </a:r>
            <a:r>
              <a:rPr lang="ko-KR" altLang="en-US" dirty="0" smtClean="0"/>
              <a:t>설치 시 고정</a:t>
            </a:r>
            <a:r>
              <a:rPr lang="en-US" altLang="ko-KR" dirty="0" smtClean="0"/>
              <a:t>IP</a:t>
            </a:r>
            <a:r>
              <a:rPr lang="ko-KR" altLang="en-US" dirty="0" smtClean="0"/>
              <a:t>로 수정하여 사용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Host-only</a:t>
            </a:r>
            <a:r>
              <a:rPr lang="ko-KR" altLang="en-US" dirty="0" smtClean="0"/>
              <a:t>어댑터사용안함 </a:t>
            </a:r>
            <a:r>
              <a:rPr lang="en-US" altLang="ko-KR" dirty="0" smtClean="0"/>
              <a:t>/ Mac</a:t>
            </a:r>
            <a:r>
              <a:rPr lang="ko-KR" altLang="en-US" dirty="0" smtClean="0"/>
              <a:t>주소 설정 필요 없음 자동 할당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3295" y="2810161"/>
            <a:ext cx="8674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Host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10" y="3179493"/>
            <a:ext cx="1285875" cy="304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553" y="3484293"/>
            <a:ext cx="3819525" cy="13144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1427" y="3179493"/>
            <a:ext cx="1990725" cy="2476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1427" y="3484293"/>
            <a:ext cx="3000375" cy="131445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1427" y="5986636"/>
            <a:ext cx="4638675" cy="704850"/>
          </a:xfrm>
          <a:prstGeom prst="rect">
            <a:avLst/>
          </a:prstGeom>
        </p:spPr>
      </p:pic>
      <p:cxnSp>
        <p:nvCxnSpPr>
          <p:cNvPr id="30" name="직선 화살표 연결선 29"/>
          <p:cNvCxnSpPr>
            <a:stCxn id="9" idx="2"/>
            <a:endCxn id="28" idx="0"/>
          </p:cNvCxnSpPr>
          <p:nvPr/>
        </p:nvCxnSpPr>
        <p:spPr>
          <a:xfrm>
            <a:off x="6901615" y="4798743"/>
            <a:ext cx="819150" cy="11878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04537" y="341465"/>
            <a:ext cx="11093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Centos7</a:t>
            </a:r>
            <a:r>
              <a:rPr lang="ko-KR" altLang="en-US" dirty="0" smtClean="0"/>
              <a:t>버전 부터 </a:t>
            </a:r>
            <a:r>
              <a:rPr lang="en-US" altLang="ko-KR" dirty="0" smtClean="0"/>
              <a:t>service -&gt;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systemctl</a:t>
            </a:r>
            <a:r>
              <a:rPr lang="ko-KR" altLang="en-US" dirty="0" smtClean="0"/>
              <a:t>로 변경</a:t>
            </a:r>
            <a:endParaRPr lang="en-US" altLang="ko-KR" dirty="0" smtClean="0"/>
          </a:p>
          <a:p>
            <a:r>
              <a:rPr lang="en-US" altLang="ko-KR" dirty="0" smtClean="0"/>
              <a:t>Ex) </a:t>
            </a:r>
            <a:r>
              <a:rPr lang="ko-KR" altLang="en-US" dirty="0" smtClean="0"/>
              <a:t>시스템 정지</a:t>
            </a:r>
            <a:r>
              <a:rPr lang="en-US" altLang="ko-KR" dirty="0" smtClean="0"/>
              <a:t>/</a:t>
            </a:r>
            <a:r>
              <a:rPr lang="ko-KR" altLang="en-US" dirty="0" smtClean="0"/>
              <a:t>시작 </a:t>
            </a:r>
            <a:r>
              <a:rPr lang="en-US" altLang="ko-KR" dirty="0" err="1" smtClean="0"/>
              <a:t>systemctl</a:t>
            </a:r>
            <a:r>
              <a:rPr lang="en-US" altLang="ko-KR" dirty="0" smtClean="0"/>
              <a:t> restart [</a:t>
            </a:r>
            <a:r>
              <a:rPr lang="ko-KR" altLang="en-US" dirty="0" err="1" smtClean="0"/>
              <a:t>시스템이름</a:t>
            </a:r>
            <a:r>
              <a:rPr lang="en-US" altLang="ko-KR" dirty="0" smtClean="0"/>
              <a:t>]</a:t>
            </a:r>
          </a:p>
          <a:p>
            <a:r>
              <a:rPr lang="en-US" altLang="ko-KR" dirty="0" smtClean="0"/>
              <a:t>Ex) </a:t>
            </a:r>
            <a:r>
              <a:rPr lang="ko-KR" altLang="en-US" dirty="0" smtClean="0"/>
              <a:t>시스템 </a:t>
            </a:r>
            <a:r>
              <a:rPr lang="ko-KR" altLang="en-US" dirty="0" err="1" smtClean="0"/>
              <a:t>자동시작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systemctl</a:t>
            </a:r>
            <a:r>
              <a:rPr lang="en-US" altLang="ko-KR" dirty="0" smtClean="0"/>
              <a:t> enable [</a:t>
            </a:r>
            <a:r>
              <a:rPr lang="ko-KR" altLang="en-US" dirty="0" err="1" smtClean="0"/>
              <a:t>시스템이름</a:t>
            </a:r>
            <a:r>
              <a:rPr lang="en-US" altLang="ko-KR" dirty="0" smtClean="0"/>
              <a:t>]</a:t>
            </a:r>
          </a:p>
          <a:p>
            <a:r>
              <a:rPr lang="en-US" altLang="ko-KR" dirty="0" smtClean="0"/>
              <a:t>Ex) </a:t>
            </a:r>
            <a:r>
              <a:rPr lang="ko-KR" altLang="en-US" dirty="0" smtClean="0"/>
              <a:t>시스템 정보 </a:t>
            </a:r>
            <a:r>
              <a:rPr lang="en-US" altLang="ko-KR" dirty="0" err="1" smtClean="0"/>
              <a:t>systemctl</a:t>
            </a:r>
            <a:r>
              <a:rPr lang="en-US" altLang="ko-KR" dirty="0" smtClean="0"/>
              <a:t> status [</a:t>
            </a:r>
            <a:r>
              <a:rPr lang="ko-KR" altLang="en-US" dirty="0" err="1" smtClean="0"/>
              <a:t>시스템이름</a:t>
            </a:r>
            <a:r>
              <a:rPr lang="en-US" altLang="ko-KR" dirty="0" smtClean="0"/>
              <a:t>]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20764" y="5087777"/>
            <a:ext cx="284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호스트이름파일 변경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751095" y="284315"/>
            <a:ext cx="6328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Minimal </a:t>
            </a:r>
            <a:r>
              <a:rPr lang="ko-KR" altLang="en-US" dirty="0" smtClean="0"/>
              <a:t>버전으로 </a:t>
            </a:r>
            <a:r>
              <a:rPr lang="ko-KR" altLang="en-US" dirty="0" err="1" smtClean="0"/>
              <a:t>설치</a:t>
            </a:r>
            <a:r>
              <a:rPr lang="ko-KR" altLang="en-US" dirty="0" err="1"/>
              <a:t>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Yum –y install </a:t>
            </a:r>
            <a:r>
              <a:rPr lang="en-US" altLang="ko-KR" dirty="0" err="1" smtClean="0"/>
              <a:t>nano</a:t>
            </a:r>
            <a:r>
              <a:rPr lang="en-US" altLang="ko-KR" dirty="0" smtClean="0"/>
              <a:t> net-tools </a:t>
            </a:r>
            <a:r>
              <a:rPr lang="en-US" altLang="ko-KR" dirty="0" err="1" smtClean="0"/>
              <a:t>openssh</a:t>
            </a:r>
            <a:r>
              <a:rPr lang="en-US" altLang="ko-KR" dirty="0" smtClean="0"/>
              <a:t>* </a:t>
            </a:r>
            <a:r>
              <a:rPr lang="en-US" altLang="ko-KR" dirty="0" err="1" smtClean="0"/>
              <a:t>wget</a:t>
            </a:r>
            <a:r>
              <a:rPr lang="ko-KR" altLang="en-US" dirty="0" smtClean="0"/>
              <a:t>등 설치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Hue</a:t>
            </a:r>
            <a:r>
              <a:rPr lang="ko-KR" altLang="en-US" dirty="0" smtClean="0"/>
              <a:t>를 위한 </a:t>
            </a:r>
            <a:r>
              <a:rPr lang="ko-KR" altLang="en-US" dirty="0" err="1" smtClean="0"/>
              <a:t>파이썬은</a:t>
            </a:r>
            <a:r>
              <a:rPr lang="ko-KR" altLang="en-US" dirty="0" smtClean="0"/>
              <a:t> 기본설치되있음 </a:t>
            </a:r>
            <a:r>
              <a:rPr lang="en-US" altLang="ko-KR" dirty="0" smtClean="0"/>
              <a:t>python --version</a:t>
            </a:r>
          </a:p>
        </p:txBody>
      </p:sp>
    </p:spTree>
    <p:extLst>
      <p:ext uri="{BB962C8B-B14F-4D97-AF65-F5344CB8AC3E}">
        <p14:creationId xmlns:p14="http://schemas.microsoft.com/office/powerpoint/2010/main" val="562284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406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84" y="1182604"/>
            <a:ext cx="6314103" cy="341974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40" y="4551659"/>
            <a:ext cx="4211007" cy="153671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16569" y="750288"/>
            <a:ext cx="8674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보안</a:t>
            </a:r>
            <a:r>
              <a:rPr lang="en-US" altLang="ko-KR" dirty="0" smtClean="0"/>
              <a:t>,</a:t>
            </a:r>
            <a:r>
              <a:rPr lang="ko-KR" altLang="en-US" dirty="0" smtClean="0"/>
              <a:t>방화벽</a:t>
            </a:r>
            <a:r>
              <a:rPr lang="en-US" altLang="ko-KR" dirty="0" smtClean="0"/>
              <a:t>,</a:t>
            </a:r>
            <a:r>
              <a:rPr lang="ko-KR" altLang="en-US" dirty="0" smtClean="0"/>
              <a:t>메모리</a:t>
            </a:r>
            <a:r>
              <a:rPr lang="en-US" altLang="ko-KR" dirty="0" smtClean="0"/>
              <a:t>,</a:t>
            </a:r>
            <a:r>
              <a:rPr lang="ko-KR" altLang="en-US" dirty="0" smtClean="0"/>
              <a:t>프로세스 자원 수정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08084" y="1335504"/>
            <a:ext cx="4610016" cy="8488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16" idx="3"/>
            <a:endCxn id="18" idx="1"/>
          </p:cNvCxnSpPr>
          <p:nvPr/>
        </p:nvCxnSpPr>
        <p:spPr>
          <a:xfrm flipV="1">
            <a:off x="5118100" y="1757751"/>
            <a:ext cx="1943574" cy="22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061674" y="1573085"/>
            <a:ext cx="341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Systemctl</a:t>
            </a:r>
            <a:r>
              <a:rPr lang="en-US" altLang="ko-KR" dirty="0" smtClean="0"/>
              <a:t> disable </a:t>
            </a:r>
            <a:r>
              <a:rPr lang="en-US" altLang="ko-KR" dirty="0" err="1" smtClean="0"/>
              <a:t>firewalld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197821" y="1586940"/>
            <a:ext cx="294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방화벽 중지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253277" y="1076281"/>
            <a:ext cx="294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보안강화커널설정 중지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endCxn id="20" idx="1"/>
          </p:cNvCxnSpPr>
          <p:nvPr/>
        </p:nvCxnSpPr>
        <p:spPr>
          <a:xfrm flipV="1">
            <a:off x="6697193" y="1260947"/>
            <a:ext cx="1556084" cy="140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50084" y="2358923"/>
            <a:ext cx="373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가상메모리 사용량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최대</a:t>
            </a:r>
            <a:r>
              <a:rPr lang="en-US" altLang="ko-KR" dirty="0" smtClean="0"/>
              <a:t>100)</a:t>
            </a:r>
            <a:endParaRPr lang="ko-KR" altLang="en-US" dirty="0"/>
          </a:p>
        </p:txBody>
      </p:sp>
      <p:cxnSp>
        <p:nvCxnSpPr>
          <p:cNvPr id="23" name="직선 화살표 연결선 22"/>
          <p:cNvCxnSpPr>
            <a:stCxn id="24" idx="3"/>
            <a:endCxn id="22" idx="1"/>
          </p:cNvCxnSpPr>
          <p:nvPr/>
        </p:nvCxnSpPr>
        <p:spPr>
          <a:xfrm>
            <a:off x="6697192" y="2456577"/>
            <a:ext cx="552892" cy="870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508083" y="2184899"/>
            <a:ext cx="6189109" cy="5433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08083" y="2743249"/>
            <a:ext cx="5016417" cy="5064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08083" y="3249678"/>
            <a:ext cx="6443148" cy="25288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>
            <a:stCxn id="27" idx="3"/>
            <a:endCxn id="32" idx="1"/>
          </p:cNvCxnSpPr>
          <p:nvPr/>
        </p:nvCxnSpPr>
        <p:spPr>
          <a:xfrm>
            <a:off x="5524500" y="2996464"/>
            <a:ext cx="2068679" cy="1035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593179" y="2915321"/>
            <a:ext cx="294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Rc.local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활성화</a:t>
            </a:r>
            <a:endParaRPr lang="ko-KR" altLang="en-US" dirty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121" y="3283582"/>
            <a:ext cx="2295525" cy="238125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6654" y="3520635"/>
            <a:ext cx="2962275" cy="266700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3121" y="3758760"/>
            <a:ext cx="1743075" cy="40005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33121" y="4137759"/>
            <a:ext cx="2343150" cy="219075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>
          <a:xfrm>
            <a:off x="10197821" y="2919262"/>
            <a:ext cx="27709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메모리 자동 관리</a:t>
            </a:r>
            <a:endParaRPr lang="en-US" altLang="ko-KR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ko-KR" altLang="en-US" dirty="0" smtClean="0">
                <a:solidFill>
                  <a:srgbClr val="444444"/>
                </a:solidFill>
                <a:latin typeface="Arial" panose="020B0604020202020204" pitchFamily="34" charset="0"/>
              </a:rPr>
              <a:t>비활성화</a:t>
            </a:r>
            <a:r>
              <a:rPr lang="en-US" altLang="ko-KR" dirty="0" smtClean="0">
                <a:solidFill>
                  <a:srgbClr val="444444"/>
                </a:solidFill>
                <a:latin typeface="Arial" panose="020B0604020202020204" pitchFamily="34" charset="0"/>
              </a:rPr>
              <a:t>(side effect</a:t>
            </a:r>
            <a:r>
              <a:rPr lang="ko-KR" altLang="en-US" dirty="0" smtClean="0">
                <a:solidFill>
                  <a:srgbClr val="444444"/>
                </a:solidFill>
                <a:latin typeface="Arial" panose="020B0604020202020204" pitchFamily="34" charset="0"/>
              </a:rPr>
              <a:t>제거</a:t>
            </a:r>
            <a:r>
              <a:rPr lang="en-US" altLang="ko-KR" dirty="0" smtClean="0">
                <a:solidFill>
                  <a:srgbClr val="444444"/>
                </a:solidFill>
                <a:latin typeface="Arial" panose="020B0604020202020204" pitchFamily="34" charset="0"/>
              </a:rPr>
              <a:t>)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7593179" y="4950686"/>
            <a:ext cx="3672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사용자의 프로세스 </a:t>
            </a:r>
            <a:r>
              <a:rPr lang="ko-KR" altLang="en-US" b="0" i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자원 제한 수정</a:t>
            </a:r>
            <a:endParaRPr lang="ko-KR" altLang="en-US" dirty="0"/>
          </a:p>
        </p:txBody>
      </p:sp>
      <p:cxnSp>
        <p:nvCxnSpPr>
          <p:cNvPr id="41" name="직선 화살표 연결선 40"/>
          <p:cNvCxnSpPr>
            <a:stCxn id="28" idx="3"/>
            <a:endCxn id="40" idx="1"/>
          </p:cNvCxnSpPr>
          <p:nvPr/>
        </p:nvCxnSpPr>
        <p:spPr>
          <a:xfrm>
            <a:off x="6951231" y="4514089"/>
            <a:ext cx="641948" cy="6212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7618800" y="5418761"/>
            <a:ext cx="45731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i="0" dirty="0" smtClean="0">
                <a:effectLst/>
                <a:latin typeface="Avenir"/>
              </a:rPr>
              <a:t>1 </a:t>
            </a:r>
            <a:r>
              <a:rPr lang="ko-KR" altLang="en-US" b="0" i="0" dirty="0" smtClean="0">
                <a:effectLst/>
                <a:latin typeface="Avenir"/>
              </a:rPr>
              <a:t>소프트웨어 한도 조회 </a:t>
            </a:r>
            <a:r>
              <a:rPr lang="en-US" altLang="ko-KR" b="0" i="0" dirty="0" err="1" smtClean="0">
                <a:effectLst/>
                <a:latin typeface="Avenir"/>
              </a:rPr>
              <a:t>ulimit</a:t>
            </a:r>
            <a:r>
              <a:rPr lang="en-US" altLang="ko-KR" b="0" i="0" dirty="0" smtClean="0">
                <a:effectLst/>
                <a:latin typeface="Avenir"/>
              </a:rPr>
              <a:t> –Sa</a:t>
            </a:r>
          </a:p>
          <a:p>
            <a:r>
              <a:rPr lang="en-US" altLang="ko-KR" b="0" i="0" dirty="0" smtClean="0">
                <a:effectLst/>
                <a:latin typeface="Avenir"/>
              </a:rPr>
              <a:t>2 </a:t>
            </a:r>
            <a:r>
              <a:rPr lang="ko-KR" altLang="en-US" b="0" i="0" dirty="0" smtClean="0">
                <a:effectLst/>
                <a:latin typeface="Avenir"/>
              </a:rPr>
              <a:t>하드웨어 한도 조회 </a:t>
            </a:r>
            <a:r>
              <a:rPr lang="en-US" altLang="ko-KR" b="0" i="0" dirty="0" err="1" smtClean="0">
                <a:effectLst/>
                <a:latin typeface="Avenir"/>
              </a:rPr>
              <a:t>ulimit</a:t>
            </a:r>
            <a:r>
              <a:rPr lang="en-US" altLang="ko-KR" b="0" i="0" dirty="0" smtClean="0">
                <a:effectLst/>
                <a:latin typeface="Avenir"/>
              </a:rPr>
              <a:t> -Ha</a:t>
            </a:r>
          </a:p>
        </p:txBody>
      </p:sp>
    </p:spTree>
    <p:extLst>
      <p:ext uri="{BB962C8B-B14F-4D97-AF65-F5344CB8AC3E}">
        <p14:creationId xmlns:p14="http://schemas.microsoft.com/office/powerpoint/2010/main" val="1802953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316" y="108284"/>
            <a:ext cx="6809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YUM </a:t>
            </a:r>
            <a:r>
              <a:rPr lang="ko-KR" altLang="en-US" dirty="0" smtClean="0"/>
              <a:t>최신 업데이트</a:t>
            </a:r>
            <a:endParaRPr lang="en-US" altLang="ko-KR" dirty="0" smtClean="0"/>
          </a:p>
          <a:p>
            <a:r>
              <a:rPr lang="en-US" altLang="ko-KR" dirty="0" smtClean="0"/>
              <a:t>	Yum update -y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0316" y="1002268"/>
            <a:ext cx="975459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ClouderaManger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평가판</a:t>
            </a:r>
            <a:r>
              <a:rPr lang="en-US" altLang="ko-KR" dirty="0" smtClean="0"/>
              <a:t>(60)</a:t>
            </a:r>
            <a:r>
              <a:rPr lang="ko-KR" altLang="en-US" dirty="0" smtClean="0"/>
              <a:t>일</a:t>
            </a:r>
            <a:r>
              <a:rPr lang="en-US" altLang="ko-KR" dirty="0"/>
              <a:t> </a:t>
            </a:r>
            <a:r>
              <a:rPr lang="ko-KR" altLang="en-US" dirty="0" smtClean="0"/>
              <a:t>다운로드 </a:t>
            </a:r>
            <a:r>
              <a:rPr lang="en-US" altLang="ko-KR" dirty="0" smtClean="0"/>
              <a:t>7.1</a:t>
            </a:r>
            <a:r>
              <a:rPr lang="ko-KR" altLang="en-US" dirty="0" smtClean="0"/>
              <a:t>버전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최신버전 잘 안됨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b="0" i="0" dirty="0" smtClean="0">
                <a:solidFill>
                  <a:srgbClr val="333E47"/>
                </a:solidFill>
                <a:effectLst/>
                <a:latin typeface="NeuePlakText-Bold"/>
              </a:rPr>
              <a:t>$ </a:t>
            </a:r>
            <a:r>
              <a:rPr lang="en-US" altLang="ko-KR" b="0" i="0" dirty="0" err="1" smtClean="0">
                <a:solidFill>
                  <a:srgbClr val="333E47"/>
                </a:solidFill>
                <a:effectLst/>
                <a:latin typeface="NeuePlakText-Bold"/>
              </a:rPr>
              <a:t>wget</a:t>
            </a:r>
            <a:r>
              <a:rPr lang="en-US" altLang="ko-KR" b="0" i="0" dirty="0" smtClean="0">
                <a:solidFill>
                  <a:srgbClr val="333E47"/>
                </a:solidFill>
                <a:effectLst/>
                <a:latin typeface="NeuePlakText-Bold"/>
              </a:rPr>
              <a:t> https://</a:t>
            </a:r>
            <a:r>
              <a:rPr lang="en-US" altLang="ko-KR" b="0" i="0" dirty="0" smtClean="0">
                <a:solidFill>
                  <a:srgbClr val="333E47"/>
                </a:solidFill>
                <a:effectLst/>
                <a:latin typeface="NeuePlakText-Bold"/>
              </a:rPr>
              <a:t>archive.cloudera.com/cm7/7.1.4/cloudera-manager-installer.bin</a:t>
            </a:r>
            <a:endParaRPr lang="en-US" altLang="ko-KR" b="0" i="0" dirty="0" smtClean="0">
              <a:solidFill>
                <a:srgbClr val="666666"/>
              </a:solidFill>
              <a:effectLst/>
              <a:latin typeface="NeuePlakText-Regular"/>
            </a:endParaRPr>
          </a:p>
          <a:p>
            <a:r>
              <a:rPr lang="en-US" altLang="ko-KR" b="0" i="0" dirty="0" smtClean="0">
                <a:solidFill>
                  <a:srgbClr val="333E47"/>
                </a:solidFill>
                <a:effectLst/>
                <a:latin typeface="NeuePlakText-Bold"/>
              </a:rPr>
              <a:t>	$ </a:t>
            </a:r>
            <a:r>
              <a:rPr lang="en-US" altLang="ko-KR" b="0" i="0" dirty="0" err="1" smtClean="0">
                <a:solidFill>
                  <a:srgbClr val="333E47"/>
                </a:solidFill>
                <a:effectLst/>
                <a:latin typeface="NeuePlakText-Bold"/>
              </a:rPr>
              <a:t>chmod</a:t>
            </a:r>
            <a:r>
              <a:rPr lang="en-US" altLang="ko-KR" b="0" i="0" dirty="0" smtClean="0">
                <a:solidFill>
                  <a:srgbClr val="333E47"/>
                </a:solidFill>
                <a:effectLst/>
                <a:latin typeface="NeuePlakText-Bold"/>
              </a:rPr>
              <a:t> </a:t>
            </a:r>
            <a:r>
              <a:rPr lang="en-US" altLang="ko-KR" b="0" i="0" dirty="0" err="1" smtClean="0">
                <a:solidFill>
                  <a:srgbClr val="333E47"/>
                </a:solidFill>
                <a:effectLst/>
                <a:latin typeface="NeuePlakText-Bold"/>
              </a:rPr>
              <a:t>u+x</a:t>
            </a:r>
            <a:r>
              <a:rPr lang="en-US" altLang="ko-KR" b="0" i="0" dirty="0" smtClean="0">
                <a:solidFill>
                  <a:srgbClr val="333E47"/>
                </a:solidFill>
                <a:effectLst/>
                <a:latin typeface="NeuePlakText-Bold"/>
              </a:rPr>
              <a:t> </a:t>
            </a:r>
            <a:r>
              <a:rPr lang="en-US" altLang="ko-KR" b="0" i="0" dirty="0" err="1" smtClean="0">
                <a:solidFill>
                  <a:srgbClr val="333E47"/>
                </a:solidFill>
                <a:effectLst/>
                <a:latin typeface="NeuePlakText-Bold"/>
              </a:rPr>
              <a:t>cloudera</a:t>
            </a:r>
            <a:r>
              <a:rPr lang="en-US" altLang="ko-KR" b="0" i="0" dirty="0" smtClean="0">
                <a:solidFill>
                  <a:srgbClr val="333E47"/>
                </a:solidFill>
                <a:effectLst/>
                <a:latin typeface="NeuePlakText-Bold"/>
              </a:rPr>
              <a:t>-manager-</a:t>
            </a:r>
            <a:r>
              <a:rPr lang="en-US" altLang="ko-KR" b="0" i="0" dirty="0" err="1" smtClean="0">
                <a:solidFill>
                  <a:srgbClr val="333E47"/>
                </a:solidFill>
                <a:effectLst/>
                <a:latin typeface="NeuePlakText-Bold"/>
              </a:rPr>
              <a:t>installer.bin</a:t>
            </a:r>
            <a:endParaRPr lang="en-US" altLang="ko-KR" b="0" i="0" dirty="0" smtClean="0">
              <a:solidFill>
                <a:srgbClr val="666666"/>
              </a:solidFill>
              <a:effectLst/>
              <a:latin typeface="NeuePlakText-Regular"/>
            </a:endParaRPr>
          </a:p>
          <a:p>
            <a:r>
              <a:rPr lang="en-US" altLang="ko-KR" b="0" i="0" dirty="0" smtClean="0">
                <a:solidFill>
                  <a:srgbClr val="333E47"/>
                </a:solidFill>
                <a:effectLst/>
                <a:latin typeface="NeuePlakText-Bold"/>
              </a:rPr>
              <a:t>	$ </a:t>
            </a:r>
            <a:r>
              <a:rPr lang="en-US" altLang="ko-KR" b="0" i="0" dirty="0" err="1" smtClean="0">
                <a:solidFill>
                  <a:srgbClr val="333E47"/>
                </a:solidFill>
                <a:effectLst/>
                <a:latin typeface="NeuePlakText-Bold"/>
              </a:rPr>
              <a:t>sudo</a:t>
            </a:r>
            <a:r>
              <a:rPr lang="en-US" altLang="ko-KR" b="0" i="0" dirty="0" smtClean="0">
                <a:solidFill>
                  <a:srgbClr val="333E47"/>
                </a:solidFill>
                <a:effectLst/>
                <a:latin typeface="NeuePlakText-Bold"/>
              </a:rPr>
              <a:t> ./</a:t>
            </a:r>
            <a:r>
              <a:rPr lang="en-US" altLang="ko-KR" b="0" i="0" dirty="0" err="1" smtClean="0">
                <a:solidFill>
                  <a:srgbClr val="333E47"/>
                </a:solidFill>
                <a:effectLst/>
                <a:latin typeface="NeuePlakText-Bold"/>
              </a:rPr>
              <a:t>cloudera</a:t>
            </a:r>
            <a:r>
              <a:rPr lang="en-US" altLang="ko-KR" b="0" i="0" dirty="0" smtClean="0">
                <a:solidFill>
                  <a:srgbClr val="333E47"/>
                </a:solidFill>
                <a:effectLst/>
                <a:latin typeface="NeuePlakText-Bold"/>
              </a:rPr>
              <a:t>-manager-</a:t>
            </a:r>
            <a:r>
              <a:rPr lang="en-US" altLang="ko-KR" b="0" i="0" dirty="0" err="1" smtClean="0">
                <a:solidFill>
                  <a:srgbClr val="333E47"/>
                </a:solidFill>
                <a:effectLst/>
                <a:latin typeface="NeuePlakText-Bold"/>
              </a:rPr>
              <a:t>installer.bin</a:t>
            </a:r>
            <a:endParaRPr lang="en-US" altLang="ko-KR" b="0" i="0" dirty="0" smtClean="0">
              <a:solidFill>
                <a:srgbClr val="333E47"/>
              </a:solidFill>
              <a:effectLst/>
              <a:latin typeface="NeuePlakText-Bold"/>
            </a:endParaRPr>
          </a:p>
          <a:p>
            <a:r>
              <a:rPr lang="en-US" altLang="ko-KR" dirty="0">
                <a:solidFill>
                  <a:srgbClr val="333E47"/>
                </a:solidFill>
                <a:latin typeface="NeuePlakText-Bold"/>
              </a:rPr>
              <a:t>	</a:t>
            </a:r>
            <a:r>
              <a:rPr lang="en-US" altLang="ko-KR" dirty="0" smtClean="0">
                <a:solidFill>
                  <a:srgbClr val="333E47"/>
                </a:solidFill>
                <a:latin typeface="NeuePlakText-Bold"/>
              </a:rPr>
              <a:t>(openJDK8</a:t>
            </a:r>
            <a:r>
              <a:rPr lang="ko-KR" altLang="en-US" dirty="0" smtClean="0">
                <a:solidFill>
                  <a:srgbClr val="333E47"/>
                </a:solidFill>
                <a:latin typeface="NeuePlakText-Bold"/>
              </a:rPr>
              <a:t>버전 포함됨</a:t>
            </a:r>
            <a:r>
              <a:rPr lang="en-US" altLang="ko-KR" dirty="0" smtClean="0">
                <a:solidFill>
                  <a:srgbClr val="333E47"/>
                </a:solidFill>
                <a:latin typeface="NeuePlakText-Bold"/>
              </a:rPr>
              <a:t>)</a:t>
            </a:r>
            <a:endParaRPr lang="en-US" altLang="ko-KR" b="0" i="0" dirty="0" smtClean="0">
              <a:solidFill>
                <a:srgbClr val="666666"/>
              </a:solidFill>
              <a:effectLst/>
              <a:latin typeface="NeuePlakText-Regula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0315" y="2727249"/>
            <a:ext cx="6809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모든 호스트 클러스터링하여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1342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77" y="2382716"/>
            <a:ext cx="5565531" cy="405439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206" y="769759"/>
            <a:ext cx="6330461" cy="432961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6207" y="5099372"/>
            <a:ext cx="6330461" cy="13377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7877" y="958362"/>
            <a:ext cx="465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클라우데라</a:t>
            </a:r>
            <a:r>
              <a:rPr lang="ko-KR" altLang="en-US" dirty="0" smtClean="0"/>
              <a:t> 매니저 </a:t>
            </a:r>
            <a:r>
              <a:rPr lang="en-US" altLang="ko-KR" dirty="0" smtClean="0"/>
              <a:t>7.1</a:t>
            </a:r>
            <a:r>
              <a:rPr lang="ko-KR" altLang="en-US" dirty="0" smtClean="0"/>
              <a:t>버전 지원서비스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9639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2381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5964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9448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6270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4024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155</Words>
  <Application>Microsoft Office PowerPoint</Application>
  <PresentationFormat>와이드스크린</PresentationFormat>
  <Paragraphs>31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Avenir</vt:lpstr>
      <vt:lpstr>NeuePlakText-Bold</vt:lpstr>
      <vt:lpstr>NeuePlakText-Regular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409</dc:creator>
  <cp:lastModifiedBy>409</cp:lastModifiedBy>
  <cp:revision>33</cp:revision>
  <dcterms:created xsi:type="dcterms:W3CDTF">2022-10-25T01:03:25Z</dcterms:created>
  <dcterms:modified xsi:type="dcterms:W3CDTF">2022-10-26T03:45:56Z</dcterms:modified>
</cp:coreProperties>
</file>