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841004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841004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6479dba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6479dba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8410045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8410045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7161fea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7161fea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7161fea7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7161fea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6479dba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6479dba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7161fea7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7161fea7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8410045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8410045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7161fea7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7161fea7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6479dba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6479dba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6479dba4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6479dba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7161fea7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7161fea7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7161fea7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7161fea7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6479dba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6479dba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afc19a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afc19a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afc19a7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afc19a7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afc19a7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8afc19a7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afc19a7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afc19a7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7161fea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7161fea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7161fea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7161fea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161fea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7161fea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6479dba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6479dba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7161fea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7161fea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161fea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161fea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7161fea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7161fea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7161fea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7161fea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7161fea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7161fea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7161fea7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7161fea7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161fea7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161fea7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161fea7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161fea7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afc19a7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afc19a7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afc19a7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afc19a7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6479dba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6479dba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afc19a7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afc19a7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afc19a7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afc19a7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afc19a7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afc19a7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afc19a7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afc19a7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ba23e0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ba23e0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ba23e03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ba23e03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ba23e03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ba23e03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6479dba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6479dba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479dba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479dba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7161fe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7161fe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7161fea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7161fea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7161fea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7161fea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활용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자율주행 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구성도(수집/</a:t>
            </a:r>
            <a:r>
              <a:rPr lang="ko"/>
              <a:t>HDFS</a:t>
            </a:r>
            <a:r>
              <a:rPr lang="ko"/>
              <a:t>적재-배치처리)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1017725"/>
            <a:ext cx="37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Smart carlnfo(자동차 상태정보/일) Agent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311700" y="4236125"/>
            <a:ext cx="35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Type:spooldir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Path:/home/pilot-pjt/working/car-batch-log</a:t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11700" y="2323300"/>
            <a:ext cx="11280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 rot="5400000">
            <a:off x="6235950" y="2061850"/>
            <a:ext cx="913200" cy="143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Channel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7704300" y="2323300"/>
            <a:ext cx="11280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Sink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019525" y="1494700"/>
            <a:ext cx="3374700" cy="29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1.Time Intercepter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(플럼헤더에 현재시간)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2.TypeIntercepter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(이벤트에 사용할 상수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key:logtype,value:car-batch-log)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3.CollectDay Intercepter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(사용자정의 인터셉터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플럼바디에 작업날짜:text정보뒤에 작업날짜 붙임)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(CollectDayIntercepter.java-&gt;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flum-ng/lib폴더)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4.File Intercepter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(수집파일내에 14자리 날짜가 포함된것만 수집)</a:t>
            </a:r>
            <a:endParaRPr/>
          </a:p>
        </p:txBody>
      </p:sp>
      <p:cxnSp>
        <p:nvCxnSpPr>
          <p:cNvPr id="116" name="Google Shape;116;p22"/>
          <p:cNvCxnSpPr>
            <a:stCxn id="112" idx="6"/>
            <a:endCxn id="115" idx="1"/>
          </p:cNvCxnSpPr>
          <p:nvPr/>
        </p:nvCxnSpPr>
        <p:spPr>
          <a:xfrm>
            <a:off x="1439700" y="2780350"/>
            <a:ext cx="57990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2"/>
          <p:cNvCxnSpPr>
            <a:stCxn id="115" idx="3"/>
            <a:endCxn id="113" idx="3"/>
          </p:cNvCxnSpPr>
          <p:nvPr/>
        </p:nvCxnSpPr>
        <p:spPr>
          <a:xfrm flipH="1" rot="10800000">
            <a:off x="5394225" y="2780500"/>
            <a:ext cx="57990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>
            <a:stCxn id="113" idx="1"/>
            <a:endCxn id="114" idx="2"/>
          </p:cNvCxnSpPr>
          <p:nvPr/>
        </p:nvCxnSpPr>
        <p:spPr>
          <a:xfrm>
            <a:off x="7411050" y="2780350"/>
            <a:ext cx="29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2"/>
          <p:cNvSpPr txBox="1"/>
          <p:nvPr/>
        </p:nvSpPr>
        <p:spPr>
          <a:xfrm>
            <a:off x="5460175" y="3555000"/>
            <a:ext cx="357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Type:hdfs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Path:/pilot-pjt/collect/%{logType}/wrk_date=%Y%m%d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filePrefix:%{logType}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fileSuffix:.log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Format:text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6010225" y="1483388"/>
            <a:ext cx="24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Type:memory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(file타입은 로컬 파일경로에 임시저장)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수집/적재 - 배치처리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차량상태 rawdata 생성확인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적재 완료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hdfs에 적재된 데이터 캡처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구성도(수집/Hbase,Redis적재-실시간처리)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366675" y="2452150"/>
            <a:ext cx="1168800" cy="11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3131650" y="2452150"/>
            <a:ext cx="1168800" cy="11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Sink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 rot="5400000">
            <a:off x="1955413" y="2360500"/>
            <a:ext cx="756300" cy="130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Channel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131650" y="3666775"/>
            <a:ext cx="1168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686600" y="2635450"/>
            <a:ext cx="7104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Topic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5621625" y="2635450"/>
            <a:ext cx="7104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Spout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6556650" y="2635450"/>
            <a:ext cx="570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Bolt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7653200" y="2039575"/>
            <a:ext cx="570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Bolt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7653200" y="3246175"/>
            <a:ext cx="570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Bolt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456700" y="4239475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456700" y="1070288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66675" y="1017725"/>
            <a:ext cx="39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Drivercar lnfo(자동차 운행정보/0.1초)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구성도(수집/Hbase,Redis적재-실시간처리)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366675" y="2452150"/>
            <a:ext cx="1168800" cy="11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117075" y="2452150"/>
            <a:ext cx="1168800" cy="11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Sink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 rot="5400000">
            <a:off x="2600513" y="2360500"/>
            <a:ext cx="756300" cy="130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Channel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89600" y="3666775"/>
            <a:ext cx="20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Type:exec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(명령어 결과를 가져옴)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 발생로그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1306275" y="1810475"/>
            <a:ext cx="8670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FileIntercepter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325575" y="2142150"/>
            <a:ext cx="1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Type:memory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117075" y="3666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Broker:</a:t>
            </a:r>
            <a:r>
              <a:rPr lang="ko">
                <a:solidFill>
                  <a:schemeClr val="dk1"/>
                </a:solidFill>
              </a:rPr>
              <a:t>server02.hadoop.com:9092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Topic:SmartCar-Topic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5706400" y="2337575"/>
            <a:ext cx="2406300" cy="12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Broker Server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6073075" y="2813500"/>
            <a:ext cx="1535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SmartCar-Topic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208725" y="1821025"/>
            <a:ext cx="9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구성도(수집/Hbase,Redis적재-실시간처리)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1321775" y="2635450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Spout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2888125" y="1879175"/>
            <a:ext cx="1215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Split </a:t>
            </a:r>
            <a:r>
              <a:rPr lang="ko"/>
              <a:t>Bolt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2888125" y="3569800"/>
            <a:ext cx="1215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Esper </a:t>
            </a:r>
            <a:r>
              <a:rPr lang="ko"/>
              <a:t>Bolt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877050" y="3213700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Bolt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5877050" y="1498163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Bolt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117475" y="2635450"/>
            <a:ext cx="9636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SmartCar-Topic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291925" y="2217625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Consumer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35075" y="1140650"/>
            <a:ext cx="43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Kafka Spout와 SplitBolt, EsperBolt가 연결되게 설정한 Topology를 Nimbus를 통해 배포됨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2888125" y="2230250"/>
            <a:ext cx="291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Spout에서 ttuple데이터를 테이블형식으로 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rowKey는 </a:t>
            </a:r>
            <a:r>
              <a:rPr lang="ko">
                <a:solidFill>
                  <a:schemeClr val="dk1"/>
                </a:solidFill>
              </a:rPr>
              <a:t>key값</a:t>
            </a:r>
            <a:r>
              <a:rPr lang="ko"/>
              <a:t>(뒤집은 date값+차량번호)을 다양하게 하여 ResionServer 부하를 분리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778000" y="1676213"/>
            <a:ext cx="802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7697300" y="3391750"/>
            <a:ext cx="963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868550" y="2383400"/>
            <a:ext cx="181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HBase의 테이블값을 설정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2888125" y="3966350"/>
            <a:ext cx="291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window타임으로 30초마다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평균speed가 80을넘는 차량을 (시간,차량번호)로 key/value 전달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5868550" y="4074200"/>
            <a:ext cx="181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Esper Bolt의 key/value를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Redis에 적재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 port:6379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679050" y="4074200"/>
            <a:ext cx="181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RedisClient를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과속차량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하고 key삭제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수집/적재-실시간처리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차량 운행정보 rawdata 정보 캡쳐 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HBase에 저장된 정보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Redis client에 생성된 정보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Redis client에 실시간 정보 캡쳐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탐색/분석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542700" y="1342750"/>
            <a:ext cx="8021100" cy="20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Uzie</a:t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구성도(탐색/분석)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42575" y="41411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HDFS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42575" y="3751750"/>
            <a:ext cx="6218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YARN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542575" y="3362350"/>
            <a:ext cx="6218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MAPREDUCE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6760600" y="3362350"/>
            <a:ext cx="1803300" cy="10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081642" y="1837875"/>
            <a:ext cx="14820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(SQL)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599594" y="1842800"/>
            <a:ext cx="14820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Spark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42575" y="452550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HUE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4117597" y="1842788"/>
            <a:ext cx="14820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Impala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2635549" y="1842775"/>
            <a:ext cx="14820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Zepllin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153499" y="1842788"/>
            <a:ext cx="14820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Mahout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542700" y="1122950"/>
            <a:ext cx="8021100" cy="22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Uzie WorkFlow(18세이상 운전자의 차량상태,운행상태 및 차량상태이상, 운행상태이상 및 운전자 구매정보 테이블 저장)</a:t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구성도(탐색)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42575" y="41411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HDFS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42575" y="3751750"/>
            <a:ext cx="6218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YARN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42575" y="3362350"/>
            <a:ext cx="6218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MAPREDUCE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6760600" y="3362350"/>
            <a:ext cx="18033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024675" y="1711825"/>
            <a:ext cx="4539000" cy="16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(SQL)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chemeClr val="dk1"/>
                </a:solidFill>
              </a:rPr>
              <a:t>운전자정보,</a:t>
            </a:r>
            <a:r>
              <a:rPr lang="ko"/>
              <a:t>차량상태정보,구매정보)   (차량운행정보)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985450" y="1716850"/>
            <a:ext cx="3039300" cy="16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(Shell)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(18세이상운전자정보)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2575" y="452550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HUE</a:t>
            </a:r>
            <a:endParaRPr/>
          </a:p>
        </p:txBody>
      </p:sp>
      <p:cxnSp>
        <p:nvCxnSpPr>
          <p:cNvPr id="219" name="Google Shape;219;p30"/>
          <p:cNvCxnSpPr/>
          <p:nvPr/>
        </p:nvCxnSpPr>
        <p:spPr>
          <a:xfrm rot="10800000">
            <a:off x="5066550" y="3025100"/>
            <a:ext cx="22800" cy="13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 rot="10800000">
            <a:off x="5523750" y="3025100"/>
            <a:ext cx="22800" cy="13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/>
          <p:nvPr/>
        </p:nvCxnSpPr>
        <p:spPr>
          <a:xfrm rot="10800000">
            <a:off x="5980950" y="3025100"/>
            <a:ext cx="22800" cy="13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 rot="10800000">
            <a:off x="7677450" y="3025152"/>
            <a:ext cx="27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 rot="10800000">
            <a:off x="3491750" y="2847050"/>
            <a:ext cx="6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탐색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하이브의 4개 외부테이블 탐색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스파크의 1개 테이블 생성 및 캡쳐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탐색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Uzie WorkFlow로 5개 테이블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생성된 5개 테이블 캡쳐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구성도(분석)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542575" y="41411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HDFS</a:t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542575" y="3751750"/>
            <a:ext cx="46494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YARN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42575" y="3362350"/>
            <a:ext cx="46680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MAPREDUCE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5191825" y="3362350"/>
            <a:ext cx="1357200" cy="9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HBase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4571885" y="1842800"/>
            <a:ext cx="19959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(SQL)</a:t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2566665" y="1837875"/>
            <a:ext cx="19959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(Shell)</a:t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542575" y="452550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HUE(웹 UI)</a:t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6549025" y="1842800"/>
            <a:ext cx="2014800" cy="22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Impala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(InMemory SQL)</a:t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2557225" y="1175300"/>
            <a:ext cx="3991800" cy="6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Zeppelin(웹 UI)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542575" y="1842800"/>
            <a:ext cx="20148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Mahout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(ML)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임팔라를 이용해 정보 조회 캡쳐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제플린을 이용해 실시간 분석 캡쳐(Spark 사용)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머하웃을 이용한 머신러닝 캡쳐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Managed_SmartCar_Item_BuyList_Info 유사도측정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Managed _SmartCar _Status _Info 차량의 정상/비정상 예측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SmartCar_Master의 운전자정보 Canopy/K-Means 군집 분석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추출/기타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구성도(추출)</a:t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5869450" y="1304700"/>
            <a:ext cx="1504500" cy="1001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RDBMS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(PostgreSQL)</a:t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542575" y="41411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HDFS</a:t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542575" y="37517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YARN</a:t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542575" y="33623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MAPREDUCE</a:t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542600" y="2952350"/>
            <a:ext cx="80211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Hive</a:t>
            </a:r>
            <a:endParaRPr/>
          </a:p>
        </p:txBody>
      </p:sp>
      <p:cxnSp>
        <p:nvCxnSpPr>
          <p:cNvPr id="278" name="Google Shape;278;p37"/>
          <p:cNvCxnSpPr>
            <a:stCxn id="279" idx="3"/>
            <a:endCxn id="273" idx="2"/>
          </p:cNvCxnSpPr>
          <p:nvPr/>
        </p:nvCxnSpPr>
        <p:spPr>
          <a:xfrm>
            <a:off x="3831675" y="1805250"/>
            <a:ext cx="20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7"/>
          <p:cNvSpPr/>
          <p:nvPr/>
        </p:nvSpPr>
        <p:spPr>
          <a:xfrm>
            <a:off x="1339875" y="1457550"/>
            <a:ext cx="2491800" cy="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</a:t>
            </a:r>
            <a:endParaRPr/>
          </a:p>
        </p:txBody>
      </p:sp>
      <p:cxnSp>
        <p:nvCxnSpPr>
          <p:cNvPr id="280" name="Google Shape;280;p37"/>
          <p:cNvCxnSpPr>
            <a:endCxn id="279" idx="2"/>
          </p:cNvCxnSpPr>
          <p:nvPr/>
        </p:nvCxnSpPr>
        <p:spPr>
          <a:xfrm rot="10800000">
            <a:off x="2585775" y="2152950"/>
            <a:ext cx="46800" cy="22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추출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587650" y="1410375"/>
            <a:ext cx="3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스쿱의 내보내기 실행결과 및 DB 확인 캡쳐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참조(Storm)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storm/conf: 스톰의 환경설정(1.주키퍼정보 ,2.작동하는데 필요한 데이터 저장소, 3. Nimbus Host정보, 4.Worker의 포트번호, 5.스톰UI 포트번호)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storm/logback/cluster.xml: 로그레벨 설정가능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스톰서비스 3가지(strorm-nimbus, storm-supervisor, strom-ui)&lt;service {서비스명} status or systemctl status {서비스명}으로 실행확인&gt;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Topology배포(storm jar bigdata.smartcar.storm-1.0.jar com.wikibook.bigdata.smartcar.storm.SmartCarDriverTopology DriverCarlnfo)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Topology</a:t>
            </a:r>
            <a:r>
              <a:rPr lang="ko"/>
              <a:t> 제거(storm kill ” DriverCarlnfo”)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참조(Storm)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284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5202225" y="939600"/>
            <a:ext cx="37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Nimbus는 Topology.jar를 각 서버의 Supervisor에게 배포를한다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Supervisor는 woker를 만들고 각각 job을 할당한다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5293875" y="2156100"/>
            <a:ext cx="37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Storm에서 Spout &gt; bolt, bolt &gt; bolt 간에 이동하는 데이터는 tuple형식으로 수신된다.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1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참조(KafKa)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155850" y="696875"/>
            <a:ext cx="8832300" cy="4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토픽생성(kafka는 zookeeper에 상당히 의존적이다)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kafka-topics --create --zookeeper server02.hadoop .com:2181 --replication factor 1 partitions 1 --topic SmartCar-Topic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주키퍼 서버 znode에 메타정보를 저장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replication factor는 브로커의 갯수가 여러개일때 토픽을 여러 브로커에 복제할 때 사용함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patitions는 Topic데이터들이 파티션 갯수만큼 분리하여 저장되게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토픽삭제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kafka-topics --delete --zookeeper server02.hadoop.com:2181 --topic  SmartCar-Topic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Producer 전송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kafka-console-producer --broker-list server02 hadoop.com:9092 -topic SmartCar-Topic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Consumer 작동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kafka- console-consumer –zookeeper server02.hadoop.com:2181 --topic SmartCar-Topic --from–beginning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목적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269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기술을 활용하기위해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자율주행 시뮬레이터를 사용하여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수집-적재-탐색-분석까지의 전체 프로세스 과정을 수행하기 위함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70075" y="270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빅데이터란?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7100" y="3279225"/>
            <a:ext cx="8269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3V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참조(Hbase)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Hbase테이블 생성(HexString으로 접근하는 3개의 Resion/cf1 컬럼패밀리 생성)&lt;hbase org.apache.hadoop.hbase.util.RegionSplitter DriverCarInfo HexStringSplit -c 3 -f cf1&gt;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hbase shell 실행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hbase 적재 실시간확인&lt;count ‘DriverCarInfo’&gt;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hbase 스캔 &lt;scan ‘DriverCarInfo’,{LIMIT=&gt;20}&gt;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hbase 로우키 스캔 &lt;scan ‘DriverCarInfo’,{STARTROW=&gt;’키값’,LIMIT=&gt;1}&gt;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참조(Hive)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Hive 의 외부테이블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SmartCar_Status_Info(HDFS /pilot-pjt/collect/car-batch-log/) 차량 상태정보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-파티션정보 추가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SmartCar_Drive_Info(Hbase의 DriverCarInfo테이블) 차량 운행정보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SmartCar_Master(HDFS /pilot-pjt/collect/car-master) 운전자 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SmartCar_Item_BuyList(HDFS /pilot-pjt/collect/buy-list) 운전자 용품구매정보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SmartCar_Master_Over18(SmartCar_Master탐색하여 스파크에서 만듦)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참조(Spark)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SmartCar_Master_Over18(SmartCar_Master Hive테이블 참조18세이상) Hive metaStore에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Hive의 metaStore위에 존재하는 HCatalog에 의해서 다른 sw들이 Hive의 테이블을 참조하여 가져갈 수 있음(pig,spark,impala)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1-1. sqlContext.sql(1.x버전) &gt;&gt; SparkSession.sql 또는 spark(2.x버전)로 변경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1-2. df.saveAsTable() &gt;&gt; df.write.saveAsTable() 변경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참조(Uzie)-내부테이블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Managed_SmartCar_Status_Info(18세이상 차량운전자 및 차량상태정보)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1-1. 테이블 만들기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1-2. SmartCar_Status_Info에 파티션(작업날짜 다를경우)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1-3. </a:t>
            </a:r>
            <a:r>
              <a:rPr lang="ko"/>
              <a:t>SmartCar_Status_Info와 SmartCar_Master_Over18을 조합하여 데이터 조인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Managed_SmartCar_Drive_Info</a:t>
            </a:r>
            <a:r>
              <a:rPr lang="ko"/>
              <a:t>(18세이상 차량운전자 및 차량운행정보)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1-1. </a:t>
            </a:r>
            <a:r>
              <a:rPr lang="ko"/>
              <a:t>SmartCar_Drive_Info_2테이블 만들기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1-2. 테이블만들기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1-3. </a:t>
            </a:r>
            <a:r>
              <a:rPr lang="ko"/>
              <a:t>SmartCar_Drive_Info_2와 SmartCar_Master_Over18을 조합하여 데이터 조인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</a:t>
            </a:r>
            <a:r>
              <a:rPr lang="ko"/>
              <a:t>Uzie</a:t>
            </a:r>
            <a:r>
              <a:rPr lang="ko"/>
              <a:t>)-내부테이블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Managed_SmartCar_Emergency_Check_Info(차량상태이상 분석-긴급점검)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1-1. 테이블 만들기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1-2. Managed_SmartCar_Status_Info에서 데이터 분석결과 주입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Managed_SmartCar_Symptom_Info(운행이상차량 분석)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1-1. 테이블 만들기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1-2. Managed_SmartCar_Drive_Info에서 데이터 분석결과 주입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Managed_SmartCar_item_BuyList_Info(운전자정보 및 구매정보 조인)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1-1. 테이블 만들기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1-2. SmartCar_Master_Over18과 SmartCar_Item_Buylist를 조합하여 데이터조인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1-3. local 디렉토리에 테이블 저장하기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참조(Impala)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311700" y="115247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하이브의 메타스토어 접근가능(HCatalog)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참조(Zeppelin)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11700" y="1152475"/>
            <a:ext cx="87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제플린 환경정보(/zeppelin/conf/zeppelin-env.sh):JAVA_HOME, HADOOP_CONF_DIR,ZEPPELIN_JAVA_OPTS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하이브 임시디렉토리 접근 권한 변경 /tmp/hive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하이브 설정 파일복사(/zeppelin/conf/):하이브 인터프리터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제플린 기본포트 변경(</a:t>
            </a:r>
            <a:r>
              <a:rPr lang="ko"/>
              <a:t>/zeppelin/conf/zeppelin-site.xml</a:t>
            </a:r>
            <a:r>
              <a:rPr lang="ko"/>
              <a:t>): 스파크 포트8080 사용중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제플린 PATH 설정(</a:t>
            </a:r>
            <a:r>
              <a:rPr lang="ko"/>
              <a:t>/zeppelin/bin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zeppelin-daemon.sh start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제플린 웹UI로 접속하여 노트북 실행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쉘명령어 / spark 스칼라 코드/ spark-sql 사용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참조()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527100" y="1329200"/>
            <a:ext cx="70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(인메모리 탐색)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Spark VS Impala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(웹 UI 탐색)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HUE VS Zeppelin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참조(Mahout)</a:t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527100" y="1329200"/>
            <a:ext cx="83052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머하웃을 이용한 머신러닝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Managed_SmartCar_Item_BuyList_Info 유사도측정(추천기능)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1-1. 로컬디렉토리에 파일 만들기(/home/pilot-pjt/mahout-data/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1-2. HDFS에 파일저장(/pilot-pjt/mahout/)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1-3. 머하웃 추천기능 실행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1-4. 데이터들은 Hash코드로 가공하여야 함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1-5. 새로결과를 구성하려면 HDFS에서 OutPut파일과 Temp파일을 삭제한후 재실행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참조(Mahout)</a:t>
            </a:r>
            <a:endParaRPr/>
          </a:p>
        </p:txBody>
      </p:sp>
      <p:sp>
        <p:nvSpPr>
          <p:cNvPr id="366" name="Google Shape;366;p51"/>
          <p:cNvSpPr txBox="1"/>
          <p:nvPr/>
        </p:nvSpPr>
        <p:spPr>
          <a:xfrm>
            <a:off x="419400" y="604650"/>
            <a:ext cx="83052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머하웃을 이용한 머신러닝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Managed _SmartCar _Status _Info 차량의 정상/비정상 유무 랜덤포레스트로 예측기법 (랜덤포레스트 패키지 0.11.0 버전 사용)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1-1. 차량상태에 따라 점수를 매겨 정상/비정상으로 분류한 트레이닝 데이터를 로컬 디렉토리에 생성(/home</a:t>
            </a:r>
            <a:r>
              <a:rPr lang="ko" sz="1800">
                <a:solidFill>
                  <a:schemeClr val="dk2"/>
                </a:solidFill>
              </a:rPr>
              <a:t>/pilot-pjt/mahout-data/</a:t>
            </a:r>
            <a:r>
              <a:rPr lang="ko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1-2. 생성된 데이터 파일 하나로 합치기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1-3. HDFS에 훈련파일(</a:t>
            </a:r>
            <a:r>
              <a:rPr lang="ko" sz="1800">
                <a:solidFill>
                  <a:schemeClr val="dk2"/>
                </a:solidFill>
              </a:rPr>
              <a:t>/pilot-pjt/mahout/</a:t>
            </a:r>
            <a:r>
              <a:rPr lang="ko" sz="1800">
                <a:solidFill>
                  <a:schemeClr val="dk2"/>
                </a:solidFill>
              </a:rPr>
              <a:t>) 저장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1-4. 머하웃 분류기로 디스크립터만들기(데이터 구분(숫자/문자/목표))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1-5. 훈련파일을 학습파일과 테스트파일로 분류하고 머하웃으로 학습파일 트레이닝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활용 기술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클라우데라 매니저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주키퍼/하둡v2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수집: 플룸/카프카/스톰(에스퍼)/스쿱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적재:HDFS/HBase/레디스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HUE(웹UI)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탐색/분석:하이브/스파크/임팔라/제플린/머하웃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스케쥴링:우지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참조(Mahout)</a:t>
            </a:r>
            <a:endParaRPr/>
          </a:p>
        </p:txBody>
      </p:sp>
      <p:sp>
        <p:nvSpPr>
          <p:cNvPr id="372" name="Google Shape;372;p52"/>
          <p:cNvSpPr txBox="1"/>
          <p:nvPr/>
        </p:nvSpPr>
        <p:spPr>
          <a:xfrm>
            <a:off x="419400" y="604650"/>
            <a:ext cx="83052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머하웃을 이용한 머신러닝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Managed _SmartCar _Status _Info 차량의 정상/비정상 유무 랜덤포레스트로 예측기법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1-6. 만들어진 분류기모델을 테스트파일로 평가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1-7. 로컬디렉토리에 예측프로그램을 가져와(ClassifySmartCarStatus.java) 분류기 모델을 사용해봄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1-8. HDFS에서 분류기 모델과, Descripter를 로컬디렉토리로 가져옴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1-9. 예측프로그램 실행하여 결과확인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참조(Mahout)</a:t>
            </a:r>
            <a:endParaRPr/>
          </a:p>
        </p:txBody>
      </p:sp>
      <p:sp>
        <p:nvSpPr>
          <p:cNvPr id="378" name="Google Shape;378;p53"/>
          <p:cNvSpPr txBox="1"/>
          <p:nvPr/>
        </p:nvSpPr>
        <p:spPr>
          <a:xfrm>
            <a:off x="419400" y="604650"/>
            <a:ext cx="8305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머하웃을 이용한 머신러닝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3. SmartCar_Master의 운전자정보 </a:t>
            </a:r>
            <a:r>
              <a:rPr lang="ko" sz="1800">
                <a:solidFill>
                  <a:schemeClr val="dk2"/>
                </a:solidFill>
              </a:rPr>
              <a:t>Canopy/</a:t>
            </a:r>
            <a:r>
              <a:rPr lang="ko" sz="1800">
                <a:solidFill>
                  <a:schemeClr val="dk2"/>
                </a:solidFill>
              </a:rPr>
              <a:t>K-Means 군집 분석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1-1. 하이브 테이블에서 운전자정보 로컬디렉토리에 가져오기(군집 정확도 높이기 위해 편차가큰 데이터는 범주화)(/home/pilot-pjt/mahout-data)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1-2. HDFS에 파일이동(/pilot-pjt/mahout/)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1-3. 텍스트파일을 시퀀스파일(key/value 바이너리 파일)로 변환(제공 프로그램 사용)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1-4. 시퀀스파일을 벡터데이터로 변환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1-5. </a:t>
            </a:r>
            <a:r>
              <a:rPr lang="ko" sz="1800">
                <a:solidFill>
                  <a:schemeClr val="dk2"/>
                </a:solidFill>
              </a:rPr>
              <a:t>Mahout을 사용해 Canopy 군집 거리측정(t1:t2 &gt; 12:10)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1-6. </a:t>
            </a:r>
            <a:r>
              <a:rPr lang="ko" sz="1800">
                <a:solidFill>
                  <a:schemeClr val="dk2"/>
                </a:solidFill>
              </a:rPr>
              <a:t>Mahout을 사용해 K-Means 군집분석(Canonpy 값 초기군집수로 설정)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참조(Sqoop)</a:t>
            </a:r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587650" y="799225"/>
            <a:ext cx="824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Managed_ SmartCar _ Symptom_Info 테이블을 PostgreSQL로 내보내기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1-1. PostgreSQL 테이블만들기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1-2. JDBC드라이버 스쿱라이브러리 경로에 복사해 놓기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1-3. 스쿱으로 내보내기 명령 실행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</a:t>
            </a:r>
            <a:r>
              <a:rPr lang="ko"/>
              <a:t>(간접도구분석)</a:t>
            </a:r>
            <a:endParaRPr/>
          </a:p>
        </p:txBody>
      </p:sp>
      <p:sp>
        <p:nvSpPr>
          <p:cNvPr id="390" name="Google Shape;390;p55"/>
          <p:cNvSpPr txBox="1"/>
          <p:nvPr/>
        </p:nvSpPr>
        <p:spPr>
          <a:xfrm>
            <a:off x="446625" y="705200"/>
            <a:ext cx="838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R을 사용한 회귀분석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하이브에 테이블 생성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1-2. 로컬디렉토리의 분석파일을 하이브 테이블에 로드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1-3. 사용자PC에 하이브 클라이언트 관리를 위한 디렉토리 2개 생성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1-4. FTP로 하이브,하둡 라이브러리 가져오기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1-5. R패키지 설치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1-6. Hive서버와 연결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1-7. 회귀분석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텐서플로를 사용한 신경망분석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아나콘다에 텐서플로 설치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1-2. 학습용 데이터 및 테스트 검증용 테이터 준비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1-3. 트레이닝 및 평가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1-4. 텐서보드 실행 및 웹접속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웨카는 UI를 이용한 분석툴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참조(추천시스템_유사도측정_CCO)</a:t>
            </a:r>
            <a:endParaRPr/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537806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참조(랜덤포레스트)</a:t>
            </a:r>
            <a:endParaRPr/>
          </a:p>
        </p:txBody>
      </p:sp>
      <p:pic>
        <p:nvPicPr>
          <p:cNvPr id="402" name="Google Shape;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232183" cy="18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5232174" cy="234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575" y="3376575"/>
            <a:ext cx="3759424" cy="154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참조(K-means군집)</a:t>
            </a:r>
            <a:endParaRPr/>
          </a:p>
        </p:txBody>
      </p:sp>
      <p:pic>
        <p:nvPicPr>
          <p:cNvPr id="410" name="Google Shape;4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78390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자율주행 프로젝트 구성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자동차 정보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자동차 운행정보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자동차 운전자정보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구매목록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0" y="1125625"/>
            <a:ext cx="40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배치처리 방법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실시간처리 방법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탐색/분석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빅데이터 기술 구성도-서버별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server02-storm, redis, </a:t>
            </a:r>
            <a:r>
              <a:rPr lang="ko"/>
              <a:t>zeppelin, </a:t>
            </a:r>
            <a:r>
              <a:rPr lang="ko"/>
              <a:t>mahout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수집/적재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수집/적재 - 프로젝트 기술 구성도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