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5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9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2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0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026B-1BB4-4448-A6DA-325A6A356284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2671-96BA-4E1F-B314-D0E9B871E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7475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/>
              <a:t>자율주행 시뮬레이터</a:t>
            </a:r>
            <a:endParaRPr lang="en-US" altLang="ko-KR" sz="96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com.wikibook.bigdata.smartcar.loggen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7296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2507" y="212959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CarStatusInfo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2506" y="2689247"/>
            <a:ext cx="4427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carNum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--Random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시간지날수록 고장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)--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tireFL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tireFR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tireBL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tireBR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lightFL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lightFR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lightBL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lightBR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engineInfo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breakInfo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batteryInfo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507" y="1822597"/>
            <a:ext cx="1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507" y="46503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SmartCar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2507" y="869273"/>
            <a:ext cx="4743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carNum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507" y="161779"/>
            <a:ext cx="559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로그 정보 생성</a:t>
            </a:r>
            <a:r>
              <a:rPr lang="en-US" altLang="ko-KR" dirty="0" smtClean="0"/>
              <a:t>(24</a:t>
            </a:r>
            <a:r>
              <a:rPr lang="ko-KR" altLang="en-US" dirty="0" smtClean="0"/>
              <a:t>시간 한꺼번에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13" y="2230440"/>
            <a:ext cx="5286375" cy="442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13" y="1245947"/>
            <a:ext cx="3819525" cy="952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5133" y="161779"/>
            <a:ext cx="648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로그경로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 ./</a:t>
            </a:r>
            <a:r>
              <a:rPr lang="en-US" altLang="ko-K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SmartCar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/SmartCarStatusInfo_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68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888" y="280335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CarDrivingInfo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3888" y="3363015"/>
            <a:ext cx="51740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carNum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--Random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accStep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brkStep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wheelStep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dirLightStep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areaNum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;(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정체구역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진입시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속도다운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areaTypeNum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;(</a:t>
            </a:r>
            <a:r>
              <a:rPr lang="ko-KR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자동차마다</a:t>
            </a:r>
            <a:r>
              <a:rPr lang="ko-KR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랜덤 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site)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isAdd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;(</a:t>
            </a:r>
            <a:r>
              <a:rPr lang="ko-KR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과속차량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10%)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887" y="2496365"/>
            <a:ext cx="193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</a:t>
            </a:r>
            <a:r>
              <a:rPr lang="ko-KR" altLang="en-US" dirty="0" err="1" smtClean="0"/>
              <a:t>운행정보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3887" y="1138807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SmartCarDriver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886" y="831814"/>
            <a:ext cx="55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자동차 운행로그정보 생성</a:t>
            </a:r>
            <a:r>
              <a:rPr lang="en-US" altLang="ko-KR" dirty="0" smtClean="0"/>
              <a:t>(0.1</a:t>
            </a:r>
            <a:r>
              <a:rPr lang="ko-KR" altLang="en-US" dirty="0" smtClean="0"/>
              <a:t>초마다 데이터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3886" y="1543040"/>
            <a:ext cx="5503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carNum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51" y="1911451"/>
            <a:ext cx="4933950" cy="4714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51" y="1311376"/>
            <a:ext cx="4029075" cy="600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57932" y="166241"/>
            <a:ext cx="69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로그경로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./driver-</a:t>
            </a:r>
            <a:r>
              <a:rPr lang="en-US" altLang="ko-KR" dirty="0" err="1">
                <a:solidFill>
                  <a:srgbClr val="2A00FF"/>
                </a:solidFill>
                <a:latin typeface="Consolas" panose="020B0609020204030204" pitchFamily="49" charset="0"/>
              </a:rPr>
              <a:t>realtime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-log/SmartCarDriverInfo.log</a:t>
            </a:r>
            <a:endParaRPr lang="ko-KR" altLang="en-US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159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409</dc:creator>
  <cp:lastModifiedBy>409</cp:lastModifiedBy>
  <cp:revision>24</cp:revision>
  <dcterms:created xsi:type="dcterms:W3CDTF">2022-10-21T00:55:20Z</dcterms:created>
  <dcterms:modified xsi:type="dcterms:W3CDTF">2022-11-29T00:57:14Z</dcterms:modified>
</cp:coreProperties>
</file>