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BOOK SHOPPING MALL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(ERD),  </a:t>
            </a:r>
            <a:r>
              <a:rPr lang="ko-KR" altLang="en-US" dirty="0" err="1" smtClean="0"/>
              <a:t>화면설계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					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김영국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04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MAIN 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빠른 메뉴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회원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회원 가입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상품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장바구니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 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</a:t>
            </a:r>
            <a:r>
              <a:rPr lang="ko-KR" altLang="en-US" dirty="0" smtClean="0"/>
              <a:t>리스트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정보 </a:t>
            </a:r>
            <a:r>
              <a:rPr lang="ko-KR" altLang="en-US" dirty="0" smtClean="0"/>
              <a:t>상세 수정 탈퇴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ko-KR" altLang="en-US" dirty="0" smtClean="0"/>
              <a:t>관리자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 주문 회원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 추가 수정 조회 취소 삭제 탈퇴 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공통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타일즈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퀵메뉴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파일 베이스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247" y="1825625"/>
            <a:ext cx="7333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101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BOOK SHOPPING MALL 기획안</vt:lpstr>
      <vt:lpstr>요구사항 분석</vt:lpstr>
      <vt:lpstr>DataBase 설계 (ERD)</vt:lpstr>
      <vt:lpstr>화면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SHOPPING MALL 기획안</dc:title>
  <dc:creator>409</dc:creator>
  <cp:lastModifiedBy>409</cp:lastModifiedBy>
  <cp:revision>7</cp:revision>
  <dcterms:created xsi:type="dcterms:W3CDTF">2022-09-24T03:43:13Z</dcterms:created>
  <dcterms:modified xsi:type="dcterms:W3CDTF">2022-09-24T07:32:09Z</dcterms:modified>
</cp:coreProperties>
</file>