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5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5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73EE-EED8-48FC-957F-2380F2FB4A6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8A6D-A0DE-4084-AB98-A1D31D12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BOOK SHOPPING MALL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(ERD),  </a:t>
            </a:r>
            <a:r>
              <a:rPr lang="ko-KR" altLang="en-US" dirty="0" err="1" smtClean="0"/>
              <a:t>화면설계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					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김영국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04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(ERD)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04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BOOK SHOPPING MALL 기획안</vt:lpstr>
      <vt:lpstr>요구사항 분석</vt:lpstr>
      <vt:lpstr>DataBase 설계 (ERD)</vt:lpstr>
      <vt:lpstr>화면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SHOPPING MALL 기획안</dc:title>
  <dc:creator>409</dc:creator>
  <cp:lastModifiedBy>409</cp:lastModifiedBy>
  <cp:revision>4</cp:revision>
  <dcterms:created xsi:type="dcterms:W3CDTF">2022-09-24T03:43:13Z</dcterms:created>
  <dcterms:modified xsi:type="dcterms:W3CDTF">2022-09-24T07:10:49Z</dcterms:modified>
</cp:coreProperties>
</file>