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EF073EE-EED8-48FC-957F-2380F2FB4A6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48A8A6D-A0DE-4084-AB98-A1D31D1227B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22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73EE-EED8-48FC-957F-2380F2FB4A6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8A6D-A0DE-4084-AB98-A1D31D122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49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73EE-EED8-48FC-957F-2380F2FB4A6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8A6D-A0DE-4084-AB98-A1D31D1227B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361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73EE-EED8-48FC-957F-2380F2FB4A6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8A6D-A0DE-4084-AB98-A1D31D1227B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624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73EE-EED8-48FC-957F-2380F2FB4A6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8A6D-A0DE-4084-AB98-A1D31D122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631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73EE-EED8-48FC-957F-2380F2FB4A6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8A6D-A0DE-4084-AB98-A1D31D1227B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080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73EE-EED8-48FC-957F-2380F2FB4A6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8A6D-A0DE-4084-AB98-A1D31D1227B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701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73EE-EED8-48FC-957F-2380F2FB4A6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8A6D-A0DE-4084-AB98-A1D31D1227B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648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73EE-EED8-48FC-957F-2380F2FB4A6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8A6D-A0DE-4084-AB98-A1D31D1227B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90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73EE-EED8-48FC-957F-2380F2FB4A6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8A6D-A0DE-4084-AB98-A1D31D122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96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73EE-EED8-48FC-957F-2380F2FB4A6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8A6D-A0DE-4084-AB98-A1D31D1227B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05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73EE-EED8-48FC-957F-2380F2FB4A6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8A6D-A0DE-4084-AB98-A1D31D122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42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73EE-EED8-48FC-957F-2380F2FB4A6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8A6D-A0DE-4084-AB98-A1D31D1227B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59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73EE-EED8-48FC-957F-2380F2FB4A6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8A6D-A0DE-4084-AB98-A1D31D1227B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53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73EE-EED8-48FC-957F-2380F2FB4A6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8A6D-A0DE-4084-AB98-A1D31D122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16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73EE-EED8-48FC-957F-2380F2FB4A6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8A6D-A0DE-4084-AB98-A1D31D1227B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64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73EE-EED8-48FC-957F-2380F2FB4A6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8A6D-A0DE-4084-AB98-A1D31D122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27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F073EE-EED8-48FC-957F-2380F2FB4A6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8A8A6D-A0DE-4084-AB98-A1D31D122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58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BOOK SHOPPING MALL </a:t>
            </a:r>
            <a:r>
              <a:rPr lang="ko-KR" altLang="en-US" dirty="0" err="1" smtClean="0"/>
              <a:t>기획안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요구사항 분석</a:t>
            </a:r>
            <a:r>
              <a:rPr lang="en-US" altLang="ko-KR" dirty="0" smtClean="0"/>
              <a:t>, DB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(ERD),  </a:t>
            </a:r>
            <a:r>
              <a:rPr lang="ko-KR" altLang="en-US" dirty="0" err="1" smtClean="0"/>
              <a:t>화면설계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         					</a:t>
            </a:r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김영국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6047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요구사항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MAIN PAGE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메인 페이지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 빠른 메뉴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회원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 회원 가입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상품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상품 검색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장바구니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상품 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주문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상품 주문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취소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MY PAGE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메인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주문 리스트 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 정보 상세 수정 탈퇴</a:t>
            </a:r>
            <a:r>
              <a:rPr lang="en-US" altLang="ko-KR" dirty="0" smtClean="0"/>
              <a:t>  </a:t>
            </a:r>
          </a:p>
          <a:p>
            <a:pPr marL="0" indent="0">
              <a:buNone/>
            </a:pPr>
            <a:r>
              <a:rPr lang="ko-KR" altLang="en-US" dirty="0" smtClean="0"/>
              <a:t>관리자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상품 주문 회원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등록 추가 수정 조회 취소 삭제 탈퇴 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공통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타일즈</a:t>
            </a:r>
            <a:r>
              <a:rPr lang="en-US" altLang="ko-KR" dirty="0" smtClean="0"/>
              <a:t>) – </a:t>
            </a:r>
            <a:r>
              <a:rPr lang="ko-KR" altLang="en-US" dirty="0" err="1" smtClean="0"/>
              <a:t>퀵메뉴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파일 베이스 </a:t>
            </a:r>
            <a:r>
              <a:rPr lang="ko-KR" altLang="en-US" dirty="0" err="1" smtClean="0"/>
              <a:t>인터셉터</a:t>
            </a:r>
            <a:r>
              <a:rPr lang="ko-KR" altLang="en-US" dirty="0" smtClean="0"/>
              <a:t> 로그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59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MAIN PAGE -&gt;</a:t>
            </a:r>
          </a:p>
          <a:p>
            <a:pPr marL="0" indent="0">
              <a:buNone/>
            </a:pPr>
            <a:r>
              <a:rPr lang="ko-KR" altLang="en-US" dirty="0" smtClean="0"/>
              <a:t>회원 </a:t>
            </a:r>
            <a:r>
              <a:rPr lang="en-US" altLang="ko-KR" dirty="0" smtClean="0"/>
              <a:t>-&gt; </a:t>
            </a:r>
          </a:p>
          <a:p>
            <a:pPr marL="0" indent="0">
              <a:buNone/>
            </a:pPr>
            <a:r>
              <a:rPr lang="ko-KR" altLang="en-US" dirty="0" smtClean="0"/>
              <a:t>상품 </a:t>
            </a:r>
            <a:r>
              <a:rPr lang="en-US" altLang="ko-KR" dirty="0" smtClean="0"/>
              <a:t>-&gt; </a:t>
            </a:r>
          </a:p>
          <a:p>
            <a:pPr marL="0" indent="0">
              <a:buNone/>
            </a:pPr>
            <a:r>
              <a:rPr lang="ko-KR" altLang="en-US" dirty="0" smtClean="0"/>
              <a:t>장바구니 </a:t>
            </a:r>
            <a:r>
              <a:rPr lang="en-US" altLang="ko-KR" dirty="0" smtClean="0"/>
              <a:t>-&gt; </a:t>
            </a:r>
          </a:p>
          <a:p>
            <a:pPr marL="0" indent="0">
              <a:buNone/>
            </a:pPr>
            <a:r>
              <a:rPr lang="ko-KR" altLang="en-US" dirty="0" smtClean="0"/>
              <a:t>주문 </a:t>
            </a:r>
            <a:r>
              <a:rPr lang="en-US" altLang="ko-KR" dirty="0" smtClean="0"/>
              <a:t>-&gt;</a:t>
            </a:r>
          </a:p>
          <a:p>
            <a:pPr marL="0" indent="0">
              <a:buNone/>
            </a:pPr>
            <a:r>
              <a:rPr lang="en-US" altLang="ko-KR" dirty="0" smtClean="0"/>
              <a:t>MY PAGE -&gt;</a:t>
            </a:r>
          </a:p>
          <a:p>
            <a:pPr marL="0" indent="0">
              <a:buNone/>
            </a:pPr>
            <a:r>
              <a:rPr lang="ko-KR" altLang="en-US" dirty="0" smtClean="0"/>
              <a:t>관리자 </a:t>
            </a:r>
            <a:r>
              <a:rPr lang="en-US" altLang="ko-KR" dirty="0" smtClean="0"/>
              <a:t>-&gt;</a:t>
            </a:r>
          </a:p>
          <a:p>
            <a:pPr marL="0" indent="0">
              <a:buNone/>
            </a:pPr>
            <a:r>
              <a:rPr lang="ko-KR" altLang="en-US" dirty="0" smtClean="0"/>
              <a:t>공통 </a:t>
            </a:r>
            <a:r>
              <a:rPr lang="en-US" altLang="ko-KR" dirty="0" smtClean="0"/>
              <a:t>-&gt;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016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 smtClean="0"/>
              <a:t>DataBase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 </a:t>
            </a:r>
            <a:r>
              <a:rPr lang="en-US" altLang="ko-KR" dirty="0" smtClean="0"/>
              <a:t>(ERD)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0118" y="2557463"/>
            <a:ext cx="5591763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4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화면 설계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8518" y="2557463"/>
            <a:ext cx="3054963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02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239</TotalTime>
  <Words>120</Words>
  <Application>Microsoft Office PowerPoint</Application>
  <PresentationFormat>와이드스크린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돋움</vt:lpstr>
      <vt:lpstr>바탕</vt:lpstr>
      <vt:lpstr>Arial</vt:lpstr>
      <vt:lpstr>Garamond</vt:lpstr>
      <vt:lpstr>자연주의</vt:lpstr>
      <vt:lpstr>BOOK SHOPPING MALL 기획안</vt:lpstr>
      <vt:lpstr>요구사항 분석</vt:lpstr>
      <vt:lpstr>일정</vt:lpstr>
      <vt:lpstr>DataBase 설계 (ERD)</vt:lpstr>
      <vt:lpstr>화면 설계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SHOPPING MALL 기획안</dc:title>
  <dc:creator>409</dc:creator>
  <cp:lastModifiedBy>409</cp:lastModifiedBy>
  <cp:revision>9</cp:revision>
  <dcterms:created xsi:type="dcterms:W3CDTF">2022-09-24T03:43:13Z</dcterms:created>
  <dcterms:modified xsi:type="dcterms:W3CDTF">2022-09-24T08:30:43Z</dcterms:modified>
</cp:coreProperties>
</file>