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1" r:id="rId2"/>
    <p:sldId id="260" r:id="rId3"/>
    <p:sldId id="258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41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E242-DF28-46D0-B610-7AAC9520DB54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5400000">
            <a:off x="-328792" y="331358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2020.01.01</a:t>
            </a:r>
            <a:endParaRPr lang="ko-KR" altLang="en-US" sz="9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8822" y="2101072"/>
            <a:ext cx="4674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Page </a:t>
            </a:r>
          </a:p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22266" y="5357267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신연우</a:t>
            </a:r>
            <a:endParaRPr lang="ko-KR" altLang="en-US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514751" y="45927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effectLst>
                  <a:outerShdw dist="88900" dir="1800000" algn="ctr" rotWithShape="0">
                    <a:srgbClr val="529FC6">
                      <a:alpha val="68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effectLst>
                <a:outerShdw dist="88900" dir="1800000" algn="ctr" rotWithShape="0">
                  <a:srgbClr val="529FC6">
                    <a:alpha val="68000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6430" y="165172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lang="en-US" altLang="ko-KR" sz="1200" dirty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6430" y="266658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기능</a:t>
            </a:r>
            <a:endParaRPr lang="en-US" altLang="ko-KR" sz="1200" dirty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6430" y="34876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기능</a:t>
            </a:r>
            <a:endParaRPr lang="en-US" altLang="ko-KR" sz="1200" dirty="0" smtClean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200" dirty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6430" y="422463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 기능</a:t>
            </a:r>
            <a:endParaRPr lang="en-US" altLang="ko-KR" sz="1200" dirty="0" smtClean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200" dirty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7720" y="140155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7720" y="232601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5807" y="313374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7720" y="395127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9044" y="1915286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41721" y="2909362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873721" y="3727592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69044" y="4493069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41720" y="5331269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41720" y="6157746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7485" y="5511025"/>
            <a:ext cx="39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96430" y="585832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err="1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ko-KR" altLang="en-US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</a:t>
            </a:r>
            <a:endParaRPr lang="en-US" altLang="ko-KR" sz="1200" dirty="0" smtClean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200" dirty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9398" y="4741914"/>
            <a:ext cx="39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96430" y="502012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기능</a:t>
            </a:r>
            <a:endParaRPr lang="en-US" altLang="ko-KR" sz="1200" dirty="0" smtClean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36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70329" y="465512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 Page Elements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95438" y="1717087"/>
            <a:ext cx="1415973" cy="530122"/>
            <a:chOff x="1257387" y="1808527"/>
            <a:chExt cx="1415973" cy="530122"/>
          </a:xfrm>
        </p:grpSpPr>
        <p:sp>
          <p:nvSpPr>
            <p:cNvPr id="33" name="직사각형 32"/>
            <p:cNvSpPr/>
            <p:nvPr/>
          </p:nvSpPr>
          <p:spPr>
            <a:xfrm>
              <a:off x="1357746" y="2105893"/>
              <a:ext cx="1315614" cy="232756"/>
            </a:xfrm>
            <a:prstGeom prst="rect">
              <a:avLst/>
            </a:prstGeom>
            <a:solidFill>
              <a:srgbClr val="529FC6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87" y="1808527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29FC6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Pom.xml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057095" y="1836828"/>
            <a:ext cx="1596158" cy="410381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95796" y="2558457"/>
            <a:ext cx="141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프로젝트 정보 </a:t>
            </a:r>
            <a:r>
              <a:rPr lang="ko-KR" altLang="en-US" dirty="0" smtClean="0"/>
              <a:t>표시 </a:t>
            </a:r>
            <a:r>
              <a:rPr lang="ko-KR" altLang="en-US" dirty="0"/>
              <a:t>및</a:t>
            </a:r>
            <a:endParaRPr lang="en-US" altLang="ko-KR" dirty="0"/>
          </a:p>
          <a:p>
            <a:pPr algn="ctr"/>
            <a:r>
              <a:rPr lang="ko-KR" altLang="en-US" dirty="0"/>
              <a:t>라이브러리 설정 및 다운로드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57095" y="2558457"/>
            <a:ext cx="169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자바 소스파일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64" y="1380309"/>
            <a:ext cx="1592969" cy="238945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9" y="1380309"/>
            <a:ext cx="1592968" cy="238945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9" y="4119413"/>
            <a:ext cx="1592968" cy="238945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48" y="4105414"/>
            <a:ext cx="1592968" cy="23894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559D4520-5DC5-42A9-ABD8-221817702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856" y="1380309"/>
            <a:ext cx="1647825" cy="2363526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6003999" y="1829787"/>
            <a:ext cx="16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+mj-ea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/main/java</a:t>
            </a:r>
            <a:endParaRPr lang="ko-KR" altLang="en-US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548" y="1380309"/>
            <a:ext cx="1647825" cy="2390775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grpSp>
        <p:nvGrpSpPr>
          <p:cNvPr id="46" name="그룹 45"/>
          <p:cNvGrpSpPr/>
          <p:nvPr/>
        </p:nvGrpSpPr>
        <p:grpSpPr>
          <a:xfrm>
            <a:off x="1616888" y="4416778"/>
            <a:ext cx="1363778" cy="655241"/>
            <a:chOff x="1309582" y="2105892"/>
            <a:chExt cx="1363778" cy="655241"/>
          </a:xfrm>
        </p:grpSpPr>
        <p:sp>
          <p:nvSpPr>
            <p:cNvPr id="47" name="직사각형 46"/>
            <p:cNvSpPr/>
            <p:nvPr/>
          </p:nvSpPr>
          <p:spPr>
            <a:xfrm>
              <a:off x="1309582" y="2105893"/>
              <a:ext cx="1363778" cy="655240"/>
            </a:xfrm>
            <a:prstGeom prst="rect">
              <a:avLst/>
            </a:prstGeom>
            <a:solidFill>
              <a:srgbClr val="529FC6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09582" y="2105892"/>
              <a:ext cx="1258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+mj-ea"/>
                </a:rPr>
                <a:t>src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</a:rPr>
                <a:t>/main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ea"/>
                </a:rPr>
                <a:t>/resources</a:t>
              </a:r>
              <a:endParaRPr lang="ko-KR" altLang="en-US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103196" y="4211588"/>
            <a:ext cx="1588961" cy="851521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263313" y="4314182"/>
            <a:ext cx="118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+mj-ea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/main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/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web app</a:t>
            </a:r>
            <a:endParaRPr lang="ko-KR" altLang="en-US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306" y="4077414"/>
            <a:ext cx="1647824" cy="2473449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861" y="4121568"/>
            <a:ext cx="1647825" cy="2390775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1564283" y="5314138"/>
            <a:ext cx="1416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resource </a:t>
            </a:r>
            <a:r>
              <a:rPr lang="ko-KR" altLang="en-US" dirty="0"/>
              <a:t>파일 위치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03927" y="5314138"/>
            <a:ext cx="141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WEB-INF</a:t>
            </a:r>
            <a:r>
              <a:rPr lang="ko-KR" altLang="en-US" dirty="0"/>
              <a:t> 등</a:t>
            </a:r>
            <a:endParaRPr lang="en-US" altLang="ko-KR" dirty="0"/>
          </a:p>
          <a:p>
            <a:pPr algn="ctr"/>
            <a:r>
              <a:rPr lang="ko-KR" altLang="en-US" dirty="0"/>
              <a:t>웹 애플리케이션</a:t>
            </a:r>
            <a:endParaRPr lang="en-US" altLang="ko-KR" dirty="0"/>
          </a:p>
          <a:p>
            <a:pPr algn="ctr"/>
            <a:r>
              <a:rPr lang="ko-KR" altLang="en-US" dirty="0"/>
              <a:t>리소스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030" y="3345873"/>
            <a:ext cx="248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719" y="2660461"/>
            <a:ext cx="3972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1567" y="3252231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26789" y="3250195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for</dc:creator>
  <cp:lastModifiedBy>for</cp:lastModifiedBy>
  <cp:revision>32</cp:revision>
  <dcterms:created xsi:type="dcterms:W3CDTF">2019-05-12T14:01:22Z</dcterms:created>
  <dcterms:modified xsi:type="dcterms:W3CDTF">2022-09-24T08:59:25Z</dcterms:modified>
  <cp:version/>
</cp:coreProperties>
</file>