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i59JslAON5VhE7Nc7DGwZeYq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96A4E7-1313-4E7A-A732-6D11C209592A}">
  <a:tblStyle styleId="{4296A4E7-1313-4E7A-A732-6D11C20959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alBlack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 Black"/>
              <a:buNone/>
            </a:pPr>
            <a:r>
              <a:rPr b="1" lang="en-US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Object Oriented Programming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Afsara Tasneem Misha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Lecturer,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Daffodil International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1"/>
            <a:ext cx="10515600" cy="615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199" y="615032"/>
            <a:ext cx="8203810" cy="62429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import java.util.Collections;  // Import the Collections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ArrayList&lt;String&gt;();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Collections.sort(cars);  // Sort cars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for (String i : cars)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System.out.println(i);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9656018" y="631351"/>
            <a:ext cx="2231182" cy="207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Mazda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Volvo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665592"/>
            <a:ext cx="10515600" cy="615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Exercises of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197" y="2189720"/>
            <a:ext cx="8079559" cy="3235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an Array List of Integer Data type, Show All the Basic Functions (Add, get, set, remove, clear size)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 the Following UML. Now Convert the UML into JAVA code.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b="1"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Persons.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Information of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their Information from </a:t>
            </a:r>
            <a:r>
              <a:rPr b="1"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" name="Google Shape;162;p11"/>
          <p:cNvGraphicFramePr/>
          <p:nvPr/>
        </p:nvGraphicFramePr>
        <p:xfrm>
          <a:off x="9111230" y="2189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{4296A4E7-1313-4E7A-A732-6D11C209592A}</a:tableStyleId>
              </a:tblPr>
              <a:tblGrid>
                <a:gridCol w="2917375"/>
              </a:tblGrid>
              <a:tr h="63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9097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name: String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age: 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4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+Person(String, int)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+display():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+main(String[] ) : void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735169" y="2598357"/>
            <a:ext cx="10515600" cy="2424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b="1" lang="en-US" sz="88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87286"/>
            <a:ext cx="10515600" cy="70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br>
              <a:rPr b="1" lang="en-US" sz="3600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</a:br>
            <a:endParaRPr b="1" sz="3600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219200"/>
            <a:ext cx="10515600" cy="478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None/>
            </a:pPr>
            <a:r>
              <a:rPr b="1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ArrayList</a:t>
            </a:r>
            <a:endParaRPr b="1" sz="3600" u="sng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class is a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array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which can be found in the java.util package. 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difference between a built-in array and an ArrayList in Java, is that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size of an array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be modified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(if you want to add or remove elements to/from an array, you have to create a new one). While elements can be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and removed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an ArrayList whenever you want.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of Array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199" y="1253331"/>
            <a:ext cx="11091203" cy="547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[] arrayName = new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[size]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Ex. </a:t>
            </a:r>
            <a:r>
              <a:rPr b="1"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arr = new int[10]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&lt;Type&gt; ArrayListName = new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&lt;Type&gt;();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Ex. </a:t>
            </a:r>
            <a:endParaRPr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ArrayList&lt;Integer&gt; arrL1 = new ArrayList&lt;&gt;(); </a:t>
            </a:r>
            <a:endParaRPr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ArrayList&lt;String&gt; arrL2 = new ArrayList&lt;&gt;(); </a:t>
            </a:r>
            <a:endParaRPr/>
          </a:p>
          <a:p>
            <a:pPr indent="0" lvl="4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ArrayList&lt;Object&gt; arrL3 = new ArrayList&lt;&gt;();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48343"/>
            <a:ext cx="10515600" cy="696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</a:t>
            </a:r>
            <a:r>
              <a:rPr b="1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Array and ArrayList</a:t>
            </a:r>
            <a:endParaRPr b="1" sz="40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199" y="1253331"/>
            <a:ext cx="11091203" cy="547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array is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functionality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provided by Java. ArrayList is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collection framework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Java.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Therefore array members are accessed using [], while ArrayList has 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methods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access elements and modify them.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Array is a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size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structure while ArrayList is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One need not to mention the size of Arraylist while creating its object.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Even if we specify some initial capacity,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add more elements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need to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java.util.ArrayList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you program // import the ArrayList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Array and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199" y="1253331"/>
            <a:ext cx="4711701" cy="514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 Test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</a:pPr>
            <a:r>
              <a:rPr lang="en-US" sz="18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/* ........... Normal Array............. */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int[] arr = new int[2];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arr[0] = 1;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arr[1] = 2;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</a:pPr>
            <a:r>
              <a:rPr lang="en-US" sz="18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Access elements of Array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System.out.println(arr[0]);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5907453" y="1253331"/>
            <a:ext cx="5571784" cy="514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 args[])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/*............ArrayList..............*/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Create an arrayList with initial capacity 2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ArrayList&lt;Integer&gt; arrL = new ArrayList&lt;Integer&gt;(2);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Add elements to ArrayList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arrL.add(1);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arrL.add(2);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b="0" i="0" lang="en-US" sz="33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Access elements of ArrayList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System.out.println(arrL.get(0));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ArrayList of String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314695"/>
            <a:ext cx="7016263" cy="514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ArrayList&lt;String&gt;();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System.out.println(cars);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8665698" y="1314695"/>
            <a:ext cx="3146502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[Volvo, BMW, Ford, Mazda]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199" y="133643"/>
            <a:ext cx="10515600" cy="762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Methods for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92369" y="896497"/>
            <a:ext cx="11591779" cy="582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elements to the ArrayListuse use the add() method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cars.add("Volvo");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cars.add("BMW");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 element in the ArrayList, use the get() method and refer to the index number: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cars.get(0);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modify/chan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 an element, use the set() method and refer to the index number: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cars.set(0, “Alien");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an element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, use the remove() method and refer to the index number: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cars.remove(0);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all the elements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ArrayList, use the clear() method: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cars.clear();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To find out how many elements an ArrayList have, use the size method: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cars.size();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0"/>
            <a:ext cx="10515600" cy="847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Through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8199" y="847261"/>
            <a:ext cx="8203810" cy="6010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      ArrayList&lt;String&gt;();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for (int i = 0; i &lt; cars.size(); i++)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System.out.println(cars.get(i));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9626989" y="847261"/>
            <a:ext cx="2463411" cy="2581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Mazda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0"/>
            <a:ext cx="10515600" cy="847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For-each Loop Through an ArrayList</a:t>
            </a:r>
            <a:endParaRPr b="1" sz="3200" u="sng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838199" y="847261"/>
            <a:ext cx="8203810" cy="6010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public 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ArrayList&lt;String&gt; cars = new       ArrayList&lt;String&gt;();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cars.add("Volvo");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cars.add("BMW");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cars.add("Ford");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cars.add("Mazda");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for (String i : cars)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System.out.println(i);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9626989" y="847261"/>
            <a:ext cx="2347297" cy="25817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Mazda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