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7620000" cy="5715000"/>
  <p:notesSz cx="7620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4C8DE-1E69-1D4F-9E8D-9D150CA94B78}" v="119" dt="2023-08-21T22:39:51.448"/>
    <p1510:client id="{068318A6-9D99-481E-8F27-BE1FA04DB28C}" v="14" dt="2023-08-21T22:59:18.333"/>
    <p1510:client id="{0D93DDE2-30C1-418B-ADBD-19ED30782381}" v="20" dt="2023-08-21T20:16:13.612"/>
    <p1510:client id="{6D1AFA22-4C61-488D-B903-7C0DAA37F069}" v="70" dt="2023-08-21T20:05:16.5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1771650"/>
            <a:ext cx="64770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3200400"/>
            <a:ext cx="53340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161F4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F0B4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7408"/>
            <a:ext cx="2502535" cy="2679700"/>
          </a:xfrm>
          <a:custGeom>
            <a:avLst/>
            <a:gdLst/>
            <a:ahLst/>
            <a:cxnLst/>
            <a:rect l="l" t="t" r="r" b="b"/>
            <a:pathLst>
              <a:path w="2502535" h="2679700">
                <a:moveTo>
                  <a:pt x="1162761" y="0"/>
                </a:moveTo>
                <a:lnTo>
                  <a:pt x="1114702" y="845"/>
                </a:lnTo>
                <a:lnTo>
                  <a:pt x="1067070" y="3364"/>
                </a:lnTo>
                <a:lnTo>
                  <a:pt x="1019892" y="7527"/>
                </a:lnTo>
                <a:lnTo>
                  <a:pt x="973198" y="13307"/>
                </a:lnTo>
                <a:lnTo>
                  <a:pt x="927016" y="20674"/>
                </a:lnTo>
                <a:lnTo>
                  <a:pt x="881373" y="29600"/>
                </a:lnTo>
                <a:lnTo>
                  <a:pt x="836299" y="40058"/>
                </a:lnTo>
                <a:lnTo>
                  <a:pt x="791821" y="52018"/>
                </a:lnTo>
                <a:lnTo>
                  <a:pt x="747967" y="65453"/>
                </a:lnTo>
                <a:lnTo>
                  <a:pt x="704767" y="80334"/>
                </a:lnTo>
                <a:lnTo>
                  <a:pt x="662248" y="96632"/>
                </a:lnTo>
                <a:lnTo>
                  <a:pt x="620438" y="114320"/>
                </a:lnTo>
                <a:lnTo>
                  <a:pt x="579367" y="133369"/>
                </a:lnTo>
                <a:lnTo>
                  <a:pt x="539061" y="153751"/>
                </a:lnTo>
                <a:lnTo>
                  <a:pt x="499551" y="175436"/>
                </a:lnTo>
                <a:lnTo>
                  <a:pt x="460862" y="198398"/>
                </a:lnTo>
                <a:lnTo>
                  <a:pt x="423026" y="222608"/>
                </a:lnTo>
                <a:lnTo>
                  <a:pt x="386068" y="248037"/>
                </a:lnTo>
                <a:lnTo>
                  <a:pt x="350018" y="274656"/>
                </a:lnTo>
                <a:lnTo>
                  <a:pt x="314904" y="302438"/>
                </a:lnTo>
                <a:lnTo>
                  <a:pt x="280755" y="331355"/>
                </a:lnTo>
                <a:lnTo>
                  <a:pt x="247598" y="361377"/>
                </a:lnTo>
                <a:lnTo>
                  <a:pt x="215462" y="392477"/>
                </a:lnTo>
                <a:lnTo>
                  <a:pt x="184375" y="424626"/>
                </a:lnTo>
                <a:lnTo>
                  <a:pt x="154366" y="457796"/>
                </a:lnTo>
                <a:lnTo>
                  <a:pt x="125462" y="491959"/>
                </a:lnTo>
                <a:lnTo>
                  <a:pt x="97693" y="527085"/>
                </a:lnTo>
                <a:lnTo>
                  <a:pt x="71086" y="563147"/>
                </a:lnTo>
                <a:lnTo>
                  <a:pt x="45670" y="600117"/>
                </a:lnTo>
                <a:lnTo>
                  <a:pt x="21473" y="637966"/>
                </a:lnTo>
                <a:lnTo>
                  <a:pt x="0" y="674174"/>
                </a:lnTo>
                <a:lnTo>
                  <a:pt x="0" y="2005454"/>
                </a:lnTo>
                <a:lnTo>
                  <a:pt x="21553" y="2041774"/>
                </a:lnTo>
                <a:lnTo>
                  <a:pt x="45751" y="2079600"/>
                </a:lnTo>
                <a:lnTo>
                  <a:pt x="71168" y="2116547"/>
                </a:lnTo>
                <a:lnTo>
                  <a:pt x="97775" y="2152585"/>
                </a:lnTo>
                <a:lnTo>
                  <a:pt x="125545" y="2187688"/>
                </a:lnTo>
                <a:lnTo>
                  <a:pt x="154448" y="2221825"/>
                </a:lnTo>
                <a:lnTo>
                  <a:pt x="184457" y="2254971"/>
                </a:lnTo>
                <a:lnTo>
                  <a:pt x="215543" y="2287095"/>
                </a:lnTo>
                <a:lnTo>
                  <a:pt x="247678" y="2318170"/>
                </a:lnTo>
                <a:lnTo>
                  <a:pt x="280833" y="2348168"/>
                </a:lnTo>
                <a:lnTo>
                  <a:pt x="314981" y="2377059"/>
                </a:lnTo>
                <a:lnTo>
                  <a:pt x="350093" y="2404817"/>
                </a:lnTo>
                <a:lnTo>
                  <a:pt x="386141" y="2431413"/>
                </a:lnTo>
                <a:lnTo>
                  <a:pt x="423096" y="2456819"/>
                </a:lnTo>
                <a:lnTo>
                  <a:pt x="460931" y="2481005"/>
                </a:lnTo>
                <a:lnTo>
                  <a:pt x="499616" y="2503945"/>
                </a:lnTo>
                <a:lnTo>
                  <a:pt x="539124" y="2525609"/>
                </a:lnTo>
                <a:lnTo>
                  <a:pt x="579426" y="2545970"/>
                </a:lnTo>
                <a:lnTo>
                  <a:pt x="620494" y="2564999"/>
                </a:lnTo>
                <a:lnTo>
                  <a:pt x="662300" y="2582669"/>
                </a:lnTo>
                <a:lnTo>
                  <a:pt x="704815" y="2598950"/>
                </a:lnTo>
                <a:lnTo>
                  <a:pt x="748011" y="2613814"/>
                </a:lnTo>
                <a:lnTo>
                  <a:pt x="791861" y="2627234"/>
                </a:lnTo>
                <a:lnTo>
                  <a:pt x="836335" y="2639181"/>
                </a:lnTo>
                <a:lnTo>
                  <a:pt x="881405" y="2649626"/>
                </a:lnTo>
                <a:lnTo>
                  <a:pt x="927043" y="2658542"/>
                </a:lnTo>
                <a:lnTo>
                  <a:pt x="973221" y="2665901"/>
                </a:lnTo>
                <a:lnTo>
                  <a:pt x="1019910" y="2671673"/>
                </a:lnTo>
                <a:lnTo>
                  <a:pt x="1067083" y="2675831"/>
                </a:lnTo>
                <a:lnTo>
                  <a:pt x="1114712" y="2678347"/>
                </a:lnTo>
                <a:lnTo>
                  <a:pt x="1162761" y="2679191"/>
                </a:lnTo>
                <a:lnTo>
                  <a:pt x="1210794" y="2678347"/>
                </a:lnTo>
                <a:lnTo>
                  <a:pt x="1258406" y="2675830"/>
                </a:lnTo>
                <a:lnTo>
                  <a:pt x="1305564" y="2671672"/>
                </a:lnTo>
                <a:lnTo>
                  <a:pt x="1352242" y="2665898"/>
                </a:lnTo>
                <a:lnTo>
                  <a:pt x="1398411" y="2658538"/>
                </a:lnTo>
                <a:lnTo>
                  <a:pt x="1444042" y="2649620"/>
                </a:lnTo>
                <a:lnTo>
                  <a:pt x="1489107" y="2639173"/>
                </a:lnTo>
                <a:lnTo>
                  <a:pt x="1533577" y="2627224"/>
                </a:lnTo>
                <a:lnTo>
                  <a:pt x="1577425" y="2613801"/>
                </a:lnTo>
                <a:lnTo>
                  <a:pt x="1620621" y="2598934"/>
                </a:lnTo>
                <a:lnTo>
                  <a:pt x="1663138" y="2582650"/>
                </a:lnTo>
                <a:lnTo>
                  <a:pt x="1704946" y="2564978"/>
                </a:lnTo>
                <a:lnTo>
                  <a:pt x="1746018" y="2545945"/>
                </a:lnTo>
                <a:lnTo>
                  <a:pt x="1786325" y="2525581"/>
                </a:lnTo>
                <a:lnTo>
                  <a:pt x="1825839" y="2503913"/>
                </a:lnTo>
                <a:lnTo>
                  <a:pt x="1864531" y="2480970"/>
                </a:lnTo>
                <a:lnTo>
                  <a:pt x="1902374" y="2456779"/>
                </a:lnTo>
                <a:lnTo>
                  <a:pt x="1939337" y="2431370"/>
                </a:lnTo>
                <a:lnTo>
                  <a:pt x="1975394" y="2404770"/>
                </a:lnTo>
                <a:lnTo>
                  <a:pt x="2010516" y="2377008"/>
                </a:lnTo>
                <a:lnTo>
                  <a:pt x="2044674" y="2348112"/>
                </a:lnTo>
                <a:lnTo>
                  <a:pt x="2077839" y="2318111"/>
                </a:lnTo>
                <a:lnTo>
                  <a:pt x="2109985" y="2287031"/>
                </a:lnTo>
                <a:lnTo>
                  <a:pt x="2141082" y="2254903"/>
                </a:lnTo>
                <a:lnTo>
                  <a:pt x="2171101" y="2221754"/>
                </a:lnTo>
                <a:lnTo>
                  <a:pt x="2200015" y="2187612"/>
                </a:lnTo>
                <a:lnTo>
                  <a:pt x="2227795" y="2152505"/>
                </a:lnTo>
                <a:lnTo>
                  <a:pt x="2254412" y="2116463"/>
                </a:lnTo>
                <a:lnTo>
                  <a:pt x="2279839" y="2079513"/>
                </a:lnTo>
                <a:lnTo>
                  <a:pt x="2304047" y="2041683"/>
                </a:lnTo>
                <a:lnTo>
                  <a:pt x="2326955" y="2003097"/>
                </a:lnTo>
                <a:lnTo>
                  <a:pt x="2348641" y="1963596"/>
                </a:lnTo>
                <a:lnTo>
                  <a:pt x="2369024" y="1923301"/>
                </a:lnTo>
                <a:lnTo>
                  <a:pt x="2388074" y="1882238"/>
                </a:lnTo>
                <a:lnTo>
                  <a:pt x="2405763" y="1840438"/>
                </a:lnTo>
                <a:lnTo>
                  <a:pt x="2422063" y="1797927"/>
                </a:lnTo>
                <a:lnTo>
                  <a:pt x="2436945" y="1754734"/>
                </a:lnTo>
                <a:lnTo>
                  <a:pt x="2450381" y="1710888"/>
                </a:lnTo>
                <a:lnTo>
                  <a:pt x="2462343" y="1666416"/>
                </a:lnTo>
                <a:lnTo>
                  <a:pt x="2472802" y="1621347"/>
                </a:lnTo>
                <a:lnTo>
                  <a:pt x="2481730" y="1575710"/>
                </a:lnTo>
                <a:lnTo>
                  <a:pt x="2489098" y="1529531"/>
                </a:lnTo>
                <a:lnTo>
                  <a:pt x="2494878" y="1482840"/>
                </a:lnTo>
                <a:lnTo>
                  <a:pt x="2499042" y="1435666"/>
                </a:lnTo>
                <a:lnTo>
                  <a:pt x="2501561" y="1388035"/>
                </a:lnTo>
                <a:lnTo>
                  <a:pt x="2502408" y="1339977"/>
                </a:lnTo>
                <a:lnTo>
                  <a:pt x="2501553" y="1291917"/>
                </a:lnTo>
                <a:lnTo>
                  <a:pt x="2499026" y="1244283"/>
                </a:lnTo>
                <a:lnTo>
                  <a:pt x="2494855" y="1197103"/>
                </a:lnTo>
                <a:lnTo>
                  <a:pt x="2489068" y="1150405"/>
                </a:lnTo>
                <a:lnTo>
                  <a:pt x="2481693" y="1104218"/>
                </a:lnTo>
                <a:lnTo>
                  <a:pt x="2472759" y="1058570"/>
                </a:lnTo>
                <a:lnTo>
                  <a:pt x="2462294" y="1013489"/>
                </a:lnTo>
                <a:lnTo>
                  <a:pt x="2450326" y="969004"/>
                </a:lnTo>
                <a:lnTo>
                  <a:pt x="2436885" y="925143"/>
                </a:lnTo>
                <a:lnTo>
                  <a:pt x="2421998" y="881934"/>
                </a:lnTo>
                <a:lnTo>
                  <a:pt x="2405693" y="839405"/>
                </a:lnTo>
                <a:lnTo>
                  <a:pt x="2388000" y="797586"/>
                </a:lnTo>
                <a:lnTo>
                  <a:pt x="2368946" y="756504"/>
                </a:lnTo>
                <a:lnTo>
                  <a:pt x="2348560" y="716188"/>
                </a:lnTo>
                <a:lnTo>
                  <a:pt x="2326871" y="676666"/>
                </a:lnTo>
                <a:lnTo>
                  <a:pt x="2303884" y="637931"/>
                </a:lnTo>
                <a:lnTo>
                  <a:pt x="2279672" y="600086"/>
                </a:lnTo>
                <a:lnTo>
                  <a:pt x="2254243" y="563119"/>
                </a:lnTo>
                <a:lnTo>
                  <a:pt x="2227623" y="527059"/>
                </a:lnTo>
                <a:lnTo>
                  <a:pt x="2199842" y="491936"/>
                </a:lnTo>
                <a:lnTo>
                  <a:pt x="2170927" y="457776"/>
                </a:lnTo>
                <a:lnTo>
                  <a:pt x="2140908" y="424608"/>
                </a:lnTo>
                <a:lnTo>
                  <a:pt x="2109812" y="392461"/>
                </a:lnTo>
                <a:lnTo>
                  <a:pt x="2077668" y="361363"/>
                </a:lnTo>
                <a:lnTo>
                  <a:pt x="2044504" y="331343"/>
                </a:lnTo>
                <a:lnTo>
                  <a:pt x="2010348" y="302428"/>
                </a:lnTo>
                <a:lnTo>
                  <a:pt x="1975230" y="274647"/>
                </a:lnTo>
                <a:lnTo>
                  <a:pt x="1939177" y="248029"/>
                </a:lnTo>
                <a:lnTo>
                  <a:pt x="1902218" y="222601"/>
                </a:lnTo>
                <a:lnTo>
                  <a:pt x="1864381" y="198393"/>
                </a:lnTo>
                <a:lnTo>
                  <a:pt x="1825694" y="175432"/>
                </a:lnTo>
                <a:lnTo>
                  <a:pt x="1786186" y="153747"/>
                </a:lnTo>
                <a:lnTo>
                  <a:pt x="1745886" y="133366"/>
                </a:lnTo>
                <a:lnTo>
                  <a:pt x="1704821" y="114318"/>
                </a:lnTo>
                <a:lnTo>
                  <a:pt x="1663020" y="96631"/>
                </a:lnTo>
                <a:lnTo>
                  <a:pt x="1620512" y="80332"/>
                </a:lnTo>
                <a:lnTo>
                  <a:pt x="1577325" y="65452"/>
                </a:lnTo>
                <a:lnTo>
                  <a:pt x="1533487" y="52017"/>
                </a:lnTo>
                <a:lnTo>
                  <a:pt x="1489026" y="40057"/>
                </a:lnTo>
                <a:lnTo>
                  <a:pt x="1443972" y="29600"/>
                </a:lnTo>
                <a:lnTo>
                  <a:pt x="1398352" y="20673"/>
                </a:lnTo>
                <a:lnTo>
                  <a:pt x="1352194" y="13306"/>
                </a:lnTo>
                <a:lnTo>
                  <a:pt x="1305528" y="7527"/>
                </a:lnTo>
                <a:lnTo>
                  <a:pt x="1258382" y="3364"/>
                </a:lnTo>
                <a:lnTo>
                  <a:pt x="1210783" y="845"/>
                </a:lnTo>
                <a:lnTo>
                  <a:pt x="1162761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67911" y="2298191"/>
            <a:ext cx="3752215" cy="3416935"/>
          </a:xfrm>
          <a:custGeom>
            <a:avLst/>
            <a:gdLst/>
            <a:ahLst/>
            <a:cxnLst/>
            <a:rect l="l" t="t" r="r" b="b"/>
            <a:pathLst>
              <a:path w="3752215" h="3416935">
                <a:moveTo>
                  <a:pt x="2086228" y="0"/>
                </a:moveTo>
                <a:lnTo>
                  <a:pt x="2037662" y="554"/>
                </a:lnTo>
                <a:lnTo>
                  <a:pt x="1989369" y="2208"/>
                </a:lnTo>
                <a:lnTo>
                  <a:pt x="1941360" y="4950"/>
                </a:lnTo>
                <a:lnTo>
                  <a:pt x="1893647" y="8768"/>
                </a:lnTo>
                <a:lnTo>
                  <a:pt x="1846242" y="13650"/>
                </a:lnTo>
                <a:lnTo>
                  <a:pt x="1799158" y="19585"/>
                </a:lnTo>
                <a:lnTo>
                  <a:pt x="1752406" y="26559"/>
                </a:lnTo>
                <a:lnTo>
                  <a:pt x="1705999" y="34562"/>
                </a:lnTo>
                <a:lnTo>
                  <a:pt x="1659947" y="43580"/>
                </a:lnTo>
                <a:lnTo>
                  <a:pt x="1614264" y="53603"/>
                </a:lnTo>
                <a:lnTo>
                  <a:pt x="1568962" y="64618"/>
                </a:lnTo>
                <a:lnTo>
                  <a:pt x="1524051" y="76612"/>
                </a:lnTo>
                <a:lnTo>
                  <a:pt x="1479545" y="89575"/>
                </a:lnTo>
                <a:lnTo>
                  <a:pt x="1435455" y="103494"/>
                </a:lnTo>
                <a:lnTo>
                  <a:pt x="1391793" y="118356"/>
                </a:lnTo>
                <a:lnTo>
                  <a:pt x="1348572" y="134151"/>
                </a:lnTo>
                <a:lnTo>
                  <a:pt x="1305802" y="150866"/>
                </a:lnTo>
                <a:lnTo>
                  <a:pt x="1263497" y="168488"/>
                </a:lnTo>
                <a:lnTo>
                  <a:pt x="1221668" y="187007"/>
                </a:lnTo>
                <a:lnTo>
                  <a:pt x="1180327" y="206410"/>
                </a:lnTo>
                <a:lnTo>
                  <a:pt x="1139486" y="226684"/>
                </a:lnTo>
                <a:lnTo>
                  <a:pt x="1099157" y="247819"/>
                </a:lnTo>
                <a:lnTo>
                  <a:pt x="1059353" y="269801"/>
                </a:lnTo>
                <a:lnTo>
                  <a:pt x="1020084" y="292620"/>
                </a:lnTo>
                <a:lnTo>
                  <a:pt x="981363" y="316262"/>
                </a:lnTo>
                <a:lnTo>
                  <a:pt x="943203" y="340717"/>
                </a:lnTo>
                <a:lnTo>
                  <a:pt x="905614" y="365971"/>
                </a:lnTo>
                <a:lnTo>
                  <a:pt x="868610" y="392014"/>
                </a:lnTo>
                <a:lnTo>
                  <a:pt x="832201" y="418832"/>
                </a:lnTo>
                <a:lnTo>
                  <a:pt x="796401" y="446414"/>
                </a:lnTo>
                <a:lnTo>
                  <a:pt x="761220" y="474748"/>
                </a:lnTo>
                <a:lnTo>
                  <a:pt x="726672" y="503822"/>
                </a:lnTo>
                <a:lnTo>
                  <a:pt x="692767" y="533624"/>
                </a:lnTo>
                <a:lnTo>
                  <a:pt x="659519" y="564142"/>
                </a:lnTo>
                <a:lnTo>
                  <a:pt x="626938" y="595364"/>
                </a:lnTo>
                <a:lnTo>
                  <a:pt x="595037" y="627277"/>
                </a:lnTo>
                <a:lnTo>
                  <a:pt x="563828" y="659871"/>
                </a:lnTo>
                <a:lnTo>
                  <a:pt x="533323" y="693132"/>
                </a:lnTo>
                <a:lnTo>
                  <a:pt x="503534" y="727049"/>
                </a:lnTo>
                <a:lnTo>
                  <a:pt x="474472" y="761610"/>
                </a:lnTo>
                <a:lnTo>
                  <a:pt x="446151" y="796803"/>
                </a:lnTo>
                <a:lnTo>
                  <a:pt x="418601" y="832590"/>
                </a:lnTo>
                <a:lnTo>
                  <a:pt x="391795" y="869009"/>
                </a:lnTo>
                <a:lnTo>
                  <a:pt x="365766" y="906023"/>
                </a:lnTo>
                <a:lnTo>
                  <a:pt x="340524" y="943622"/>
                </a:lnTo>
                <a:lnTo>
                  <a:pt x="316082" y="981792"/>
                </a:lnTo>
                <a:lnTo>
                  <a:pt x="292451" y="1020521"/>
                </a:lnTo>
                <a:lnTo>
                  <a:pt x="269645" y="1059799"/>
                </a:lnTo>
                <a:lnTo>
                  <a:pt x="247674" y="1099612"/>
                </a:lnTo>
                <a:lnTo>
                  <a:pt x="226550" y="1139949"/>
                </a:lnTo>
                <a:lnTo>
                  <a:pt x="206287" y="1180798"/>
                </a:lnTo>
                <a:lnTo>
                  <a:pt x="186895" y="1222146"/>
                </a:lnTo>
                <a:lnTo>
                  <a:pt x="168387" y="1263982"/>
                </a:lnTo>
                <a:lnTo>
                  <a:pt x="150774" y="1306294"/>
                </a:lnTo>
                <a:lnTo>
                  <a:pt x="134069" y="1349069"/>
                </a:lnTo>
                <a:lnTo>
                  <a:pt x="118283" y="1392296"/>
                </a:lnTo>
                <a:lnTo>
                  <a:pt x="103429" y="1435963"/>
                </a:lnTo>
                <a:lnTo>
                  <a:pt x="89519" y="1480057"/>
                </a:lnTo>
                <a:lnTo>
                  <a:pt x="76564" y="1524567"/>
                </a:lnTo>
                <a:lnTo>
                  <a:pt x="64577" y="1569481"/>
                </a:lnTo>
                <a:lnTo>
                  <a:pt x="53569" y="1614786"/>
                </a:lnTo>
                <a:lnTo>
                  <a:pt x="43552" y="1660471"/>
                </a:lnTo>
                <a:lnTo>
                  <a:pt x="34539" y="1706524"/>
                </a:lnTo>
                <a:lnTo>
                  <a:pt x="26542" y="1752932"/>
                </a:lnTo>
                <a:lnTo>
                  <a:pt x="19572" y="1799683"/>
                </a:lnTo>
                <a:lnTo>
                  <a:pt x="13641" y="1846767"/>
                </a:lnTo>
                <a:lnTo>
                  <a:pt x="8762" y="1894169"/>
                </a:lnTo>
                <a:lnTo>
                  <a:pt x="4947" y="1941880"/>
                </a:lnTo>
                <a:lnTo>
                  <a:pt x="2206" y="1989886"/>
                </a:lnTo>
                <a:lnTo>
                  <a:pt x="553" y="2038175"/>
                </a:lnTo>
                <a:lnTo>
                  <a:pt x="0" y="2086737"/>
                </a:lnTo>
                <a:lnTo>
                  <a:pt x="553" y="2135307"/>
                </a:lnTo>
                <a:lnTo>
                  <a:pt x="2206" y="2183605"/>
                </a:lnTo>
                <a:lnTo>
                  <a:pt x="4947" y="2231617"/>
                </a:lnTo>
                <a:lnTo>
                  <a:pt x="8762" y="2279333"/>
                </a:lnTo>
                <a:lnTo>
                  <a:pt x="13641" y="2326740"/>
                </a:lnTo>
                <a:lnTo>
                  <a:pt x="19572" y="2373826"/>
                </a:lnTo>
                <a:lnTo>
                  <a:pt x="26542" y="2420579"/>
                </a:lnTo>
                <a:lnTo>
                  <a:pt x="34539" y="2466987"/>
                </a:lnTo>
                <a:lnTo>
                  <a:pt x="43552" y="2513038"/>
                </a:lnTo>
                <a:lnTo>
                  <a:pt x="53569" y="2558721"/>
                </a:lnTo>
                <a:lnTo>
                  <a:pt x="64577" y="2604023"/>
                </a:lnTo>
                <a:lnTo>
                  <a:pt x="76564" y="2648932"/>
                </a:lnTo>
                <a:lnTo>
                  <a:pt x="89519" y="2693437"/>
                </a:lnTo>
                <a:lnTo>
                  <a:pt x="103429" y="2737525"/>
                </a:lnTo>
                <a:lnTo>
                  <a:pt x="118283" y="2781184"/>
                </a:lnTo>
                <a:lnTo>
                  <a:pt x="134069" y="2824403"/>
                </a:lnTo>
                <a:lnTo>
                  <a:pt x="150774" y="2867169"/>
                </a:lnTo>
                <a:lnTo>
                  <a:pt x="168387" y="2909471"/>
                </a:lnTo>
                <a:lnTo>
                  <a:pt x="186895" y="2951296"/>
                </a:lnTo>
                <a:lnTo>
                  <a:pt x="206287" y="2992633"/>
                </a:lnTo>
                <a:lnTo>
                  <a:pt x="226550" y="3033469"/>
                </a:lnTo>
                <a:lnTo>
                  <a:pt x="247674" y="3073793"/>
                </a:lnTo>
                <a:lnTo>
                  <a:pt x="269645" y="3113593"/>
                </a:lnTo>
                <a:lnTo>
                  <a:pt x="292451" y="3152856"/>
                </a:lnTo>
                <a:lnTo>
                  <a:pt x="316082" y="3191571"/>
                </a:lnTo>
                <a:lnTo>
                  <a:pt x="340524" y="3229726"/>
                </a:lnTo>
                <a:lnTo>
                  <a:pt x="365766" y="3267309"/>
                </a:lnTo>
                <a:lnTo>
                  <a:pt x="391795" y="3304307"/>
                </a:lnTo>
                <a:lnTo>
                  <a:pt x="418601" y="3340709"/>
                </a:lnTo>
                <a:lnTo>
                  <a:pt x="446233" y="3376581"/>
                </a:lnTo>
                <a:lnTo>
                  <a:pt x="474554" y="3411752"/>
                </a:lnTo>
                <a:lnTo>
                  <a:pt x="478806" y="3416806"/>
                </a:lnTo>
                <a:lnTo>
                  <a:pt x="3693658" y="3416806"/>
                </a:lnTo>
                <a:lnTo>
                  <a:pt x="3697974" y="3411677"/>
                </a:lnTo>
                <a:lnTo>
                  <a:pt x="3726307" y="3376503"/>
                </a:lnTo>
                <a:lnTo>
                  <a:pt x="3752087" y="3343051"/>
                </a:lnTo>
                <a:lnTo>
                  <a:pt x="3752087" y="830473"/>
                </a:lnTo>
                <a:lnTo>
                  <a:pt x="3726135" y="796779"/>
                </a:lnTo>
                <a:lnTo>
                  <a:pt x="3697800" y="761588"/>
                </a:lnTo>
                <a:lnTo>
                  <a:pt x="3668726" y="727028"/>
                </a:lnTo>
                <a:lnTo>
                  <a:pt x="3638925" y="693113"/>
                </a:lnTo>
                <a:lnTo>
                  <a:pt x="3608408" y="659853"/>
                </a:lnTo>
                <a:lnTo>
                  <a:pt x="3577187" y="627261"/>
                </a:lnTo>
                <a:lnTo>
                  <a:pt x="3545276" y="595348"/>
                </a:lnTo>
                <a:lnTo>
                  <a:pt x="3512685" y="564128"/>
                </a:lnTo>
                <a:lnTo>
                  <a:pt x="3479427" y="533611"/>
                </a:lnTo>
                <a:lnTo>
                  <a:pt x="3445513" y="503810"/>
                </a:lnTo>
                <a:lnTo>
                  <a:pt x="3410956" y="474738"/>
                </a:lnTo>
                <a:lnTo>
                  <a:pt x="3375768" y="446404"/>
                </a:lnTo>
                <a:lnTo>
                  <a:pt x="3339961" y="418823"/>
                </a:lnTo>
                <a:lnTo>
                  <a:pt x="3303546" y="392006"/>
                </a:lnTo>
                <a:lnTo>
                  <a:pt x="3266537" y="365964"/>
                </a:lnTo>
                <a:lnTo>
                  <a:pt x="3228944" y="340711"/>
                </a:lnTo>
                <a:lnTo>
                  <a:pt x="3190780" y="316257"/>
                </a:lnTo>
                <a:lnTo>
                  <a:pt x="3152057" y="292615"/>
                </a:lnTo>
                <a:lnTo>
                  <a:pt x="3112786" y="269797"/>
                </a:lnTo>
                <a:lnTo>
                  <a:pt x="3072981" y="247815"/>
                </a:lnTo>
                <a:lnTo>
                  <a:pt x="3032653" y="226681"/>
                </a:lnTo>
                <a:lnTo>
                  <a:pt x="2991813" y="206407"/>
                </a:lnTo>
                <a:lnTo>
                  <a:pt x="2950475" y="187005"/>
                </a:lnTo>
                <a:lnTo>
                  <a:pt x="2908650" y="168486"/>
                </a:lnTo>
                <a:lnTo>
                  <a:pt x="2866350" y="150864"/>
                </a:lnTo>
                <a:lnTo>
                  <a:pt x="2823586" y="134149"/>
                </a:lnTo>
                <a:lnTo>
                  <a:pt x="2780372" y="118355"/>
                </a:lnTo>
                <a:lnTo>
                  <a:pt x="2736719" y="103493"/>
                </a:lnTo>
                <a:lnTo>
                  <a:pt x="2692639" y="89574"/>
                </a:lnTo>
                <a:lnTo>
                  <a:pt x="2648145" y="76612"/>
                </a:lnTo>
                <a:lnTo>
                  <a:pt x="2603247" y="64617"/>
                </a:lnTo>
                <a:lnTo>
                  <a:pt x="2557959" y="53603"/>
                </a:lnTo>
                <a:lnTo>
                  <a:pt x="2512292" y="43580"/>
                </a:lnTo>
                <a:lnTo>
                  <a:pt x="2466258" y="34562"/>
                </a:lnTo>
                <a:lnTo>
                  <a:pt x="2419870" y="26559"/>
                </a:lnTo>
                <a:lnTo>
                  <a:pt x="2373139" y="19585"/>
                </a:lnTo>
                <a:lnTo>
                  <a:pt x="2326077" y="13650"/>
                </a:lnTo>
                <a:lnTo>
                  <a:pt x="2278696" y="8768"/>
                </a:lnTo>
                <a:lnTo>
                  <a:pt x="2231009" y="4950"/>
                </a:lnTo>
                <a:lnTo>
                  <a:pt x="2183027" y="2208"/>
                </a:lnTo>
                <a:lnTo>
                  <a:pt x="2134763" y="554"/>
                </a:lnTo>
                <a:lnTo>
                  <a:pt x="2086228" y="0"/>
                </a:lnTo>
                <a:close/>
              </a:path>
            </a:pathLst>
          </a:custGeom>
          <a:solidFill>
            <a:srgbClr val="F0B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33016" y="1478280"/>
            <a:ext cx="2840990" cy="2837815"/>
          </a:xfrm>
          <a:custGeom>
            <a:avLst/>
            <a:gdLst/>
            <a:ahLst/>
            <a:cxnLst/>
            <a:rect l="l" t="t" r="r" b="b"/>
            <a:pathLst>
              <a:path w="2840990" h="2837815">
                <a:moveTo>
                  <a:pt x="1420368" y="0"/>
                </a:moveTo>
                <a:lnTo>
                  <a:pt x="1372513" y="789"/>
                </a:lnTo>
                <a:lnTo>
                  <a:pt x="1325056" y="3142"/>
                </a:lnTo>
                <a:lnTo>
                  <a:pt x="1278021" y="7033"/>
                </a:lnTo>
                <a:lnTo>
                  <a:pt x="1231433" y="12437"/>
                </a:lnTo>
                <a:lnTo>
                  <a:pt x="1185317" y="19329"/>
                </a:lnTo>
                <a:lnTo>
                  <a:pt x="1139698" y="27686"/>
                </a:lnTo>
                <a:lnTo>
                  <a:pt x="1094600" y="37480"/>
                </a:lnTo>
                <a:lnTo>
                  <a:pt x="1050049" y="48689"/>
                </a:lnTo>
                <a:lnTo>
                  <a:pt x="1006068" y="61287"/>
                </a:lnTo>
                <a:lnTo>
                  <a:pt x="962684" y="75249"/>
                </a:lnTo>
                <a:lnTo>
                  <a:pt x="919920" y="90551"/>
                </a:lnTo>
                <a:lnTo>
                  <a:pt x="877802" y="107167"/>
                </a:lnTo>
                <a:lnTo>
                  <a:pt x="836354" y="125073"/>
                </a:lnTo>
                <a:lnTo>
                  <a:pt x="795601" y="144243"/>
                </a:lnTo>
                <a:lnTo>
                  <a:pt x="755568" y="164654"/>
                </a:lnTo>
                <a:lnTo>
                  <a:pt x="716280" y="186280"/>
                </a:lnTo>
                <a:lnTo>
                  <a:pt x="677761" y="209096"/>
                </a:lnTo>
                <a:lnTo>
                  <a:pt x="640037" y="233078"/>
                </a:lnTo>
                <a:lnTo>
                  <a:pt x="603133" y="258201"/>
                </a:lnTo>
                <a:lnTo>
                  <a:pt x="567072" y="284439"/>
                </a:lnTo>
                <a:lnTo>
                  <a:pt x="531880" y="311769"/>
                </a:lnTo>
                <a:lnTo>
                  <a:pt x="497582" y="340164"/>
                </a:lnTo>
                <a:lnTo>
                  <a:pt x="464202" y="369601"/>
                </a:lnTo>
                <a:lnTo>
                  <a:pt x="431765" y="400054"/>
                </a:lnTo>
                <a:lnTo>
                  <a:pt x="400297" y="431500"/>
                </a:lnTo>
                <a:lnTo>
                  <a:pt x="369822" y="463911"/>
                </a:lnTo>
                <a:lnTo>
                  <a:pt x="340364" y="497265"/>
                </a:lnTo>
                <a:lnTo>
                  <a:pt x="311949" y="531536"/>
                </a:lnTo>
                <a:lnTo>
                  <a:pt x="284601" y="566700"/>
                </a:lnTo>
                <a:lnTo>
                  <a:pt x="258345" y="602730"/>
                </a:lnTo>
                <a:lnTo>
                  <a:pt x="233206" y="639604"/>
                </a:lnTo>
                <a:lnTo>
                  <a:pt x="209209" y="677295"/>
                </a:lnTo>
                <a:lnTo>
                  <a:pt x="186379" y="715779"/>
                </a:lnTo>
                <a:lnTo>
                  <a:pt x="164740" y="755031"/>
                </a:lnTo>
                <a:lnTo>
                  <a:pt x="144317" y="795027"/>
                </a:lnTo>
                <a:lnTo>
                  <a:pt x="125136" y="835741"/>
                </a:lnTo>
                <a:lnTo>
                  <a:pt x="107220" y="877148"/>
                </a:lnTo>
                <a:lnTo>
                  <a:pt x="90595" y="919225"/>
                </a:lnTo>
                <a:lnTo>
                  <a:pt x="75285" y="961945"/>
                </a:lnTo>
                <a:lnTo>
                  <a:pt x="61316" y="1005284"/>
                </a:lnTo>
                <a:lnTo>
                  <a:pt x="48712" y="1049218"/>
                </a:lnTo>
                <a:lnTo>
                  <a:pt x="37497" y="1093721"/>
                </a:lnTo>
                <a:lnTo>
                  <a:pt x="27698" y="1138768"/>
                </a:lnTo>
                <a:lnTo>
                  <a:pt x="19338" y="1184335"/>
                </a:lnTo>
                <a:lnTo>
                  <a:pt x="12442" y="1230397"/>
                </a:lnTo>
                <a:lnTo>
                  <a:pt x="7036" y="1276929"/>
                </a:lnTo>
                <a:lnTo>
                  <a:pt x="3143" y="1323907"/>
                </a:lnTo>
                <a:lnTo>
                  <a:pt x="790" y="1371304"/>
                </a:lnTo>
                <a:lnTo>
                  <a:pt x="0" y="1419098"/>
                </a:lnTo>
                <a:lnTo>
                  <a:pt x="790" y="1466898"/>
                </a:lnTo>
                <a:lnTo>
                  <a:pt x="3143" y="1514300"/>
                </a:lnTo>
                <a:lnTo>
                  <a:pt x="7036" y="1561281"/>
                </a:lnTo>
                <a:lnTo>
                  <a:pt x="12442" y="1607814"/>
                </a:lnTo>
                <a:lnTo>
                  <a:pt x="19338" y="1653876"/>
                </a:lnTo>
                <a:lnTo>
                  <a:pt x="27698" y="1699442"/>
                </a:lnTo>
                <a:lnTo>
                  <a:pt x="37497" y="1744486"/>
                </a:lnTo>
                <a:lnTo>
                  <a:pt x="48712" y="1788985"/>
                </a:lnTo>
                <a:lnTo>
                  <a:pt x="61316" y="1832912"/>
                </a:lnTo>
                <a:lnTo>
                  <a:pt x="75285" y="1876245"/>
                </a:lnTo>
                <a:lnTo>
                  <a:pt x="90595" y="1918956"/>
                </a:lnTo>
                <a:lnTo>
                  <a:pt x="107220" y="1961023"/>
                </a:lnTo>
                <a:lnTo>
                  <a:pt x="125136" y="2002420"/>
                </a:lnTo>
                <a:lnTo>
                  <a:pt x="144317" y="2043123"/>
                </a:lnTo>
                <a:lnTo>
                  <a:pt x="164740" y="2083106"/>
                </a:lnTo>
                <a:lnTo>
                  <a:pt x="186379" y="2122345"/>
                </a:lnTo>
                <a:lnTo>
                  <a:pt x="209209" y="2160815"/>
                </a:lnTo>
                <a:lnTo>
                  <a:pt x="233206" y="2198492"/>
                </a:lnTo>
                <a:lnTo>
                  <a:pt x="258345" y="2235350"/>
                </a:lnTo>
                <a:lnTo>
                  <a:pt x="284601" y="2271365"/>
                </a:lnTo>
                <a:lnTo>
                  <a:pt x="311949" y="2306512"/>
                </a:lnTo>
                <a:lnTo>
                  <a:pt x="340364" y="2340766"/>
                </a:lnTo>
                <a:lnTo>
                  <a:pt x="369822" y="2374103"/>
                </a:lnTo>
                <a:lnTo>
                  <a:pt x="400297" y="2406498"/>
                </a:lnTo>
                <a:lnTo>
                  <a:pt x="431765" y="2437925"/>
                </a:lnTo>
                <a:lnTo>
                  <a:pt x="464202" y="2468361"/>
                </a:lnTo>
                <a:lnTo>
                  <a:pt x="497582" y="2497780"/>
                </a:lnTo>
                <a:lnTo>
                  <a:pt x="531880" y="2526158"/>
                </a:lnTo>
                <a:lnTo>
                  <a:pt x="567072" y="2553470"/>
                </a:lnTo>
                <a:lnTo>
                  <a:pt x="603133" y="2579691"/>
                </a:lnTo>
                <a:lnTo>
                  <a:pt x="640037" y="2604797"/>
                </a:lnTo>
                <a:lnTo>
                  <a:pt x="677761" y="2628762"/>
                </a:lnTo>
                <a:lnTo>
                  <a:pt x="716280" y="2651561"/>
                </a:lnTo>
                <a:lnTo>
                  <a:pt x="755568" y="2673171"/>
                </a:lnTo>
                <a:lnTo>
                  <a:pt x="795601" y="2693567"/>
                </a:lnTo>
                <a:lnTo>
                  <a:pt x="836354" y="2712722"/>
                </a:lnTo>
                <a:lnTo>
                  <a:pt x="877802" y="2730614"/>
                </a:lnTo>
                <a:lnTo>
                  <a:pt x="919920" y="2747216"/>
                </a:lnTo>
                <a:lnTo>
                  <a:pt x="962684" y="2762505"/>
                </a:lnTo>
                <a:lnTo>
                  <a:pt x="1006068" y="2776456"/>
                </a:lnTo>
                <a:lnTo>
                  <a:pt x="1050049" y="2789042"/>
                </a:lnTo>
                <a:lnTo>
                  <a:pt x="1094600" y="2800241"/>
                </a:lnTo>
                <a:lnTo>
                  <a:pt x="1139698" y="2810027"/>
                </a:lnTo>
                <a:lnTo>
                  <a:pt x="1185317" y="2818376"/>
                </a:lnTo>
                <a:lnTo>
                  <a:pt x="1231433" y="2825262"/>
                </a:lnTo>
                <a:lnTo>
                  <a:pt x="1278021" y="2830661"/>
                </a:lnTo>
                <a:lnTo>
                  <a:pt x="1325056" y="2834548"/>
                </a:lnTo>
                <a:lnTo>
                  <a:pt x="1372513" y="2836899"/>
                </a:lnTo>
                <a:lnTo>
                  <a:pt x="1420368" y="2837688"/>
                </a:lnTo>
                <a:lnTo>
                  <a:pt x="1468185" y="2836899"/>
                </a:lnTo>
                <a:lnTo>
                  <a:pt x="1515607" y="2834549"/>
                </a:lnTo>
                <a:lnTo>
                  <a:pt x="1562611" y="2830662"/>
                </a:lnTo>
                <a:lnTo>
                  <a:pt x="1609170" y="2825264"/>
                </a:lnTo>
                <a:lnTo>
                  <a:pt x="1655261" y="2818380"/>
                </a:lnTo>
                <a:lnTo>
                  <a:pt x="1700857" y="2810033"/>
                </a:lnTo>
                <a:lnTo>
                  <a:pt x="1745935" y="2800248"/>
                </a:lnTo>
                <a:lnTo>
                  <a:pt x="1790469" y="2789052"/>
                </a:lnTo>
                <a:lnTo>
                  <a:pt x="1834434" y="2776467"/>
                </a:lnTo>
                <a:lnTo>
                  <a:pt x="1877805" y="2762519"/>
                </a:lnTo>
                <a:lnTo>
                  <a:pt x="1920558" y="2747233"/>
                </a:lnTo>
                <a:lnTo>
                  <a:pt x="1962667" y="2730633"/>
                </a:lnTo>
                <a:lnTo>
                  <a:pt x="2004109" y="2712744"/>
                </a:lnTo>
                <a:lnTo>
                  <a:pt x="2044856" y="2693592"/>
                </a:lnTo>
                <a:lnTo>
                  <a:pt x="2084886" y="2673200"/>
                </a:lnTo>
                <a:lnTo>
                  <a:pt x="2124173" y="2651593"/>
                </a:lnTo>
                <a:lnTo>
                  <a:pt x="2162692" y="2628797"/>
                </a:lnTo>
                <a:lnTo>
                  <a:pt x="2200417" y="2604835"/>
                </a:lnTo>
                <a:lnTo>
                  <a:pt x="2237325" y="2579734"/>
                </a:lnTo>
                <a:lnTo>
                  <a:pt x="2273391" y="2553516"/>
                </a:lnTo>
                <a:lnTo>
                  <a:pt x="2308588" y="2526208"/>
                </a:lnTo>
                <a:lnTo>
                  <a:pt x="2342894" y="2497834"/>
                </a:lnTo>
                <a:lnTo>
                  <a:pt x="2376281" y="2468419"/>
                </a:lnTo>
                <a:lnTo>
                  <a:pt x="2408727" y="2437987"/>
                </a:lnTo>
                <a:lnTo>
                  <a:pt x="2440205" y="2406563"/>
                </a:lnTo>
                <a:lnTo>
                  <a:pt x="2470691" y="2374173"/>
                </a:lnTo>
                <a:lnTo>
                  <a:pt x="2500160" y="2340840"/>
                </a:lnTo>
                <a:lnTo>
                  <a:pt x="2528587" y="2306589"/>
                </a:lnTo>
                <a:lnTo>
                  <a:pt x="2555947" y="2271446"/>
                </a:lnTo>
                <a:lnTo>
                  <a:pt x="2582215" y="2235435"/>
                </a:lnTo>
                <a:lnTo>
                  <a:pt x="2607366" y="2198580"/>
                </a:lnTo>
                <a:lnTo>
                  <a:pt x="2631376" y="2160907"/>
                </a:lnTo>
                <a:lnTo>
                  <a:pt x="2654219" y="2122440"/>
                </a:lnTo>
                <a:lnTo>
                  <a:pt x="2675871" y="2083205"/>
                </a:lnTo>
                <a:lnTo>
                  <a:pt x="2696307" y="2043225"/>
                </a:lnTo>
                <a:lnTo>
                  <a:pt x="2715501" y="2002525"/>
                </a:lnTo>
                <a:lnTo>
                  <a:pt x="2733429" y="1961131"/>
                </a:lnTo>
                <a:lnTo>
                  <a:pt x="2750066" y="1919067"/>
                </a:lnTo>
                <a:lnTo>
                  <a:pt x="2765387" y="1876358"/>
                </a:lnTo>
                <a:lnTo>
                  <a:pt x="2779367" y="1833028"/>
                </a:lnTo>
                <a:lnTo>
                  <a:pt x="2791981" y="1789103"/>
                </a:lnTo>
                <a:lnTo>
                  <a:pt x="2803204" y="1744606"/>
                </a:lnTo>
                <a:lnTo>
                  <a:pt x="2813012" y="1699564"/>
                </a:lnTo>
                <a:lnTo>
                  <a:pt x="2821379" y="1654000"/>
                </a:lnTo>
                <a:lnTo>
                  <a:pt x="2828281" y="1607939"/>
                </a:lnTo>
                <a:lnTo>
                  <a:pt x="2833693" y="1561406"/>
                </a:lnTo>
                <a:lnTo>
                  <a:pt x="2837589" y="1514427"/>
                </a:lnTo>
                <a:lnTo>
                  <a:pt x="2839945" y="1467024"/>
                </a:lnTo>
                <a:lnTo>
                  <a:pt x="2840735" y="1419225"/>
                </a:lnTo>
                <a:lnTo>
                  <a:pt x="2839937" y="1371424"/>
                </a:lnTo>
                <a:lnTo>
                  <a:pt x="2837574" y="1324019"/>
                </a:lnTo>
                <a:lnTo>
                  <a:pt x="2833671" y="1277034"/>
                </a:lnTo>
                <a:lnTo>
                  <a:pt x="2828253" y="1230496"/>
                </a:lnTo>
                <a:lnTo>
                  <a:pt x="2821344" y="1184427"/>
                </a:lnTo>
                <a:lnTo>
                  <a:pt x="2812971" y="1138854"/>
                </a:lnTo>
                <a:lnTo>
                  <a:pt x="2803158" y="1093801"/>
                </a:lnTo>
                <a:lnTo>
                  <a:pt x="2791929" y="1049292"/>
                </a:lnTo>
                <a:lnTo>
                  <a:pt x="2779309" y="1005353"/>
                </a:lnTo>
                <a:lnTo>
                  <a:pt x="2765325" y="962009"/>
                </a:lnTo>
                <a:lnTo>
                  <a:pt x="2749999" y="919284"/>
                </a:lnTo>
                <a:lnTo>
                  <a:pt x="2733358" y="877203"/>
                </a:lnTo>
                <a:lnTo>
                  <a:pt x="2715426" y="835791"/>
                </a:lnTo>
                <a:lnTo>
                  <a:pt x="2696229" y="795073"/>
                </a:lnTo>
                <a:lnTo>
                  <a:pt x="2675790" y="755074"/>
                </a:lnTo>
                <a:lnTo>
                  <a:pt x="2654135" y="715818"/>
                </a:lnTo>
                <a:lnTo>
                  <a:pt x="2631290" y="677330"/>
                </a:lnTo>
                <a:lnTo>
                  <a:pt x="2607278" y="639636"/>
                </a:lnTo>
                <a:lnTo>
                  <a:pt x="2582124" y="602760"/>
                </a:lnTo>
                <a:lnTo>
                  <a:pt x="2555854" y="566726"/>
                </a:lnTo>
                <a:lnTo>
                  <a:pt x="2528493" y="531560"/>
                </a:lnTo>
                <a:lnTo>
                  <a:pt x="2500065" y="497287"/>
                </a:lnTo>
                <a:lnTo>
                  <a:pt x="2470596" y="463930"/>
                </a:lnTo>
                <a:lnTo>
                  <a:pt x="2440110" y="431516"/>
                </a:lnTo>
                <a:lnTo>
                  <a:pt x="2408632" y="400069"/>
                </a:lnTo>
                <a:lnTo>
                  <a:pt x="2376186" y="369614"/>
                </a:lnTo>
                <a:lnTo>
                  <a:pt x="2342799" y="340176"/>
                </a:lnTo>
                <a:lnTo>
                  <a:pt x="2308495" y="311779"/>
                </a:lnTo>
                <a:lnTo>
                  <a:pt x="2273299" y="284448"/>
                </a:lnTo>
                <a:lnTo>
                  <a:pt x="2237235" y="258208"/>
                </a:lnTo>
                <a:lnTo>
                  <a:pt x="2200329" y="233085"/>
                </a:lnTo>
                <a:lnTo>
                  <a:pt x="2162605" y="209102"/>
                </a:lnTo>
                <a:lnTo>
                  <a:pt x="2124089" y="186284"/>
                </a:lnTo>
                <a:lnTo>
                  <a:pt x="2084805" y="164658"/>
                </a:lnTo>
                <a:lnTo>
                  <a:pt x="2044779" y="144246"/>
                </a:lnTo>
                <a:lnTo>
                  <a:pt x="2004034" y="125075"/>
                </a:lnTo>
                <a:lnTo>
                  <a:pt x="1962597" y="107169"/>
                </a:lnTo>
                <a:lnTo>
                  <a:pt x="1920492" y="90552"/>
                </a:lnTo>
                <a:lnTo>
                  <a:pt x="1877743" y="75250"/>
                </a:lnTo>
                <a:lnTo>
                  <a:pt x="1834376" y="61288"/>
                </a:lnTo>
                <a:lnTo>
                  <a:pt x="1790416" y="48690"/>
                </a:lnTo>
                <a:lnTo>
                  <a:pt x="1745888" y="37481"/>
                </a:lnTo>
                <a:lnTo>
                  <a:pt x="1700816" y="27686"/>
                </a:lnTo>
                <a:lnTo>
                  <a:pt x="1655226" y="19330"/>
                </a:lnTo>
                <a:lnTo>
                  <a:pt x="1609142" y="12437"/>
                </a:lnTo>
                <a:lnTo>
                  <a:pt x="1562589" y="7033"/>
                </a:lnTo>
                <a:lnTo>
                  <a:pt x="1515593" y="3142"/>
                </a:lnTo>
                <a:lnTo>
                  <a:pt x="1468177" y="789"/>
                </a:lnTo>
                <a:lnTo>
                  <a:pt x="1420368" y="0"/>
                </a:lnTo>
                <a:close/>
              </a:path>
            </a:pathLst>
          </a:custGeom>
          <a:solidFill>
            <a:srgbClr val="3D5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90288" y="563880"/>
            <a:ext cx="2679700" cy="2679700"/>
          </a:xfrm>
          <a:custGeom>
            <a:avLst/>
            <a:gdLst/>
            <a:ahLst/>
            <a:cxnLst/>
            <a:rect l="l" t="t" r="r" b="b"/>
            <a:pathLst>
              <a:path w="2679700" h="2679700">
                <a:moveTo>
                  <a:pt x="1339596" y="0"/>
                </a:moveTo>
                <a:lnTo>
                  <a:pt x="1291537" y="845"/>
                </a:lnTo>
                <a:lnTo>
                  <a:pt x="1243904" y="3364"/>
                </a:lnTo>
                <a:lnTo>
                  <a:pt x="1196727" y="7527"/>
                </a:lnTo>
                <a:lnTo>
                  <a:pt x="1150033" y="13306"/>
                </a:lnTo>
                <a:lnTo>
                  <a:pt x="1103850" y="20673"/>
                </a:lnTo>
                <a:lnTo>
                  <a:pt x="1058207" y="29600"/>
                </a:lnTo>
                <a:lnTo>
                  <a:pt x="1013132" y="40057"/>
                </a:lnTo>
                <a:lnTo>
                  <a:pt x="968653" y="52017"/>
                </a:lnTo>
                <a:lnTo>
                  <a:pt x="924800" y="65452"/>
                </a:lnTo>
                <a:lnTo>
                  <a:pt x="881599" y="80332"/>
                </a:lnTo>
                <a:lnTo>
                  <a:pt x="839079" y="96631"/>
                </a:lnTo>
                <a:lnTo>
                  <a:pt x="797269" y="114318"/>
                </a:lnTo>
                <a:lnTo>
                  <a:pt x="756197" y="133366"/>
                </a:lnTo>
                <a:lnTo>
                  <a:pt x="715891" y="153747"/>
                </a:lnTo>
                <a:lnTo>
                  <a:pt x="676380" y="175432"/>
                </a:lnTo>
                <a:lnTo>
                  <a:pt x="637691" y="198393"/>
                </a:lnTo>
                <a:lnTo>
                  <a:pt x="599854" y="222601"/>
                </a:lnTo>
                <a:lnTo>
                  <a:pt x="562896" y="248029"/>
                </a:lnTo>
                <a:lnTo>
                  <a:pt x="526845" y="274647"/>
                </a:lnTo>
                <a:lnTo>
                  <a:pt x="491731" y="302428"/>
                </a:lnTo>
                <a:lnTo>
                  <a:pt x="457581" y="331343"/>
                </a:lnTo>
                <a:lnTo>
                  <a:pt x="424423" y="361363"/>
                </a:lnTo>
                <a:lnTo>
                  <a:pt x="392287" y="392461"/>
                </a:lnTo>
                <a:lnTo>
                  <a:pt x="361199" y="424608"/>
                </a:lnTo>
                <a:lnTo>
                  <a:pt x="331189" y="457776"/>
                </a:lnTo>
                <a:lnTo>
                  <a:pt x="302285" y="491936"/>
                </a:lnTo>
                <a:lnTo>
                  <a:pt x="274515" y="527059"/>
                </a:lnTo>
                <a:lnTo>
                  <a:pt x="247907" y="563119"/>
                </a:lnTo>
                <a:lnTo>
                  <a:pt x="222490" y="600086"/>
                </a:lnTo>
                <a:lnTo>
                  <a:pt x="198292" y="637931"/>
                </a:lnTo>
                <a:lnTo>
                  <a:pt x="175341" y="676627"/>
                </a:lnTo>
                <a:lnTo>
                  <a:pt x="153666" y="716145"/>
                </a:lnTo>
                <a:lnTo>
                  <a:pt x="133295" y="756457"/>
                </a:lnTo>
                <a:lnTo>
                  <a:pt x="114256" y="797535"/>
                </a:lnTo>
                <a:lnTo>
                  <a:pt x="96577" y="839349"/>
                </a:lnTo>
                <a:lnTo>
                  <a:pt x="80288" y="881873"/>
                </a:lnTo>
                <a:lnTo>
                  <a:pt x="65415" y="925077"/>
                </a:lnTo>
                <a:lnTo>
                  <a:pt x="51988" y="968932"/>
                </a:lnTo>
                <a:lnTo>
                  <a:pt x="40034" y="1013412"/>
                </a:lnTo>
                <a:lnTo>
                  <a:pt x="29582" y="1058487"/>
                </a:lnTo>
                <a:lnTo>
                  <a:pt x="20661" y="1104128"/>
                </a:lnTo>
                <a:lnTo>
                  <a:pt x="13298" y="1150309"/>
                </a:lnTo>
                <a:lnTo>
                  <a:pt x="7523" y="1196999"/>
                </a:lnTo>
                <a:lnTo>
                  <a:pt x="3362" y="1244172"/>
                </a:lnTo>
                <a:lnTo>
                  <a:pt x="845" y="1291798"/>
                </a:lnTo>
                <a:lnTo>
                  <a:pt x="0" y="1339850"/>
                </a:lnTo>
                <a:lnTo>
                  <a:pt x="845" y="1387908"/>
                </a:lnTo>
                <a:lnTo>
                  <a:pt x="3362" y="1435539"/>
                </a:lnTo>
                <a:lnTo>
                  <a:pt x="7523" y="1482715"/>
                </a:lnTo>
                <a:lnTo>
                  <a:pt x="13298" y="1529407"/>
                </a:lnTo>
                <a:lnTo>
                  <a:pt x="20661" y="1575587"/>
                </a:lnTo>
                <a:lnTo>
                  <a:pt x="29582" y="1621226"/>
                </a:lnTo>
                <a:lnTo>
                  <a:pt x="40034" y="1666297"/>
                </a:lnTo>
                <a:lnTo>
                  <a:pt x="51988" y="1710771"/>
                </a:lnTo>
                <a:lnTo>
                  <a:pt x="65415" y="1754620"/>
                </a:lnTo>
                <a:lnTo>
                  <a:pt x="80288" y="1797815"/>
                </a:lnTo>
                <a:lnTo>
                  <a:pt x="96577" y="1840329"/>
                </a:lnTo>
                <a:lnTo>
                  <a:pt x="114256" y="1882133"/>
                </a:lnTo>
                <a:lnTo>
                  <a:pt x="133295" y="1923198"/>
                </a:lnTo>
                <a:lnTo>
                  <a:pt x="153666" y="1963497"/>
                </a:lnTo>
                <a:lnTo>
                  <a:pt x="175341" y="2003002"/>
                </a:lnTo>
                <a:lnTo>
                  <a:pt x="198292" y="2041683"/>
                </a:lnTo>
                <a:lnTo>
                  <a:pt x="222490" y="2079513"/>
                </a:lnTo>
                <a:lnTo>
                  <a:pt x="247907" y="2116463"/>
                </a:lnTo>
                <a:lnTo>
                  <a:pt x="274515" y="2152505"/>
                </a:lnTo>
                <a:lnTo>
                  <a:pt x="302285" y="2187612"/>
                </a:lnTo>
                <a:lnTo>
                  <a:pt x="331189" y="2221754"/>
                </a:lnTo>
                <a:lnTo>
                  <a:pt x="361199" y="2254903"/>
                </a:lnTo>
                <a:lnTo>
                  <a:pt x="392287" y="2287031"/>
                </a:lnTo>
                <a:lnTo>
                  <a:pt x="424423" y="2318111"/>
                </a:lnTo>
                <a:lnTo>
                  <a:pt x="457581" y="2348112"/>
                </a:lnTo>
                <a:lnTo>
                  <a:pt x="491731" y="2377008"/>
                </a:lnTo>
                <a:lnTo>
                  <a:pt x="526845" y="2404770"/>
                </a:lnTo>
                <a:lnTo>
                  <a:pt x="562896" y="2431370"/>
                </a:lnTo>
                <a:lnTo>
                  <a:pt x="599854" y="2456779"/>
                </a:lnTo>
                <a:lnTo>
                  <a:pt x="637691" y="2480970"/>
                </a:lnTo>
                <a:lnTo>
                  <a:pt x="676380" y="2503913"/>
                </a:lnTo>
                <a:lnTo>
                  <a:pt x="715891" y="2525581"/>
                </a:lnTo>
                <a:lnTo>
                  <a:pt x="756197" y="2545945"/>
                </a:lnTo>
                <a:lnTo>
                  <a:pt x="797269" y="2564978"/>
                </a:lnTo>
                <a:lnTo>
                  <a:pt x="839079" y="2582650"/>
                </a:lnTo>
                <a:lnTo>
                  <a:pt x="881599" y="2598934"/>
                </a:lnTo>
                <a:lnTo>
                  <a:pt x="924800" y="2613801"/>
                </a:lnTo>
                <a:lnTo>
                  <a:pt x="968653" y="2627224"/>
                </a:lnTo>
                <a:lnTo>
                  <a:pt x="1013132" y="2639173"/>
                </a:lnTo>
                <a:lnTo>
                  <a:pt x="1058207" y="2649620"/>
                </a:lnTo>
                <a:lnTo>
                  <a:pt x="1103850" y="2658538"/>
                </a:lnTo>
                <a:lnTo>
                  <a:pt x="1150033" y="2665898"/>
                </a:lnTo>
                <a:lnTo>
                  <a:pt x="1196727" y="2671672"/>
                </a:lnTo>
                <a:lnTo>
                  <a:pt x="1243904" y="2675830"/>
                </a:lnTo>
                <a:lnTo>
                  <a:pt x="1291537" y="2678347"/>
                </a:lnTo>
                <a:lnTo>
                  <a:pt x="1339596" y="2679192"/>
                </a:lnTo>
                <a:lnTo>
                  <a:pt x="1387623" y="2678347"/>
                </a:lnTo>
                <a:lnTo>
                  <a:pt x="1435226" y="2675831"/>
                </a:lnTo>
                <a:lnTo>
                  <a:pt x="1482377" y="2671673"/>
                </a:lnTo>
                <a:lnTo>
                  <a:pt x="1529048" y="2665901"/>
                </a:lnTo>
                <a:lnTo>
                  <a:pt x="1575210" y="2658542"/>
                </a:lnTo>
                <a:lnTo>
                  <a:pt x="1620834" y="2649626"/>
                </a:lnTo>
                <a:lnTo>
                  <a:pt x="1665892" y="2639181"/>
                </a:lnTo>
                <a:lnTo>
                  <a:pt x="1710357" y="2627234"/>
                </a:lnTo>
                <a:lnTo>
                  <a:pt x="1754198" y="2613814"/>
                </a:lnTo>
                <a:lnTo>
                  <a:pt x="1797389" y="2598950"/>
                </a:lnTo>
                <a:lnTo>
                  <a:pt x="1839901" y="2582669"/>
                </a:lnTo>
                <a:lnTo>
                  <a:pt x="1881704" y="2564999"/>
                </a:lnTo>
                <a:lnTo>
                  <a:pt x="1922772" y="2545970"/>
                </a:lnTo>
                <a:lnTo>
                  <a:pt x="1963075" y="2525609"/>
                </a:lnTo>
                <a:lnTo>
                  <a:pt x="2002585" y="2503945"/>
                </a:lnTo>
                <a:lnTo>
                  <a:pt x="2041274" y="2481005"/>
                </a:lnTo>
                <a:lnTo>
                  <a:pt x="2079113" y="2456819"/>
                </a:lnTo>
                <a:lnTo>
                  <a:pt x="2116074" y="2431413"/>
                </a:lnTo>
                <a:lnTo>
                  <a:pt x="2152129" y="2404817"/>
                </a:lnTo>
                <a:lnTo>
                  <a:pt x="2187248" y="2377059"/>
                </a:lnTo>
                <a:lnTo>
                  <a:pt x="2221405" y="2348168"/>
                </a:lnTo>
                <a:lnTo>
                  <a:pt x="2254569" y="2318170"/>
                </a:lnTo>
                <a:lnTo>
                  <a:pt x="2286714" y="2287095"/>
                </a:lnTo>
                <a:lnTo>
                  <a:pt x="2317810" y="2254971"/>
                </a:lnTo>
                <a:lnTo>
                  <a:pt x="2347829" y="2221825"/>
                </a:lnTo>
                <a:lnTo>
                  <a:pt x="2376743" y="2187688"/>
                </a:lnTo>
                <a:lnTo>
                  <a:pt x="2404524" y="2152585"/>
                </a:lnTo>
                <a:lnTo>
                  <a:pt x="2431142" y="2116547"/>
                </a:lnTo>
                <a:lnTo>
                  <a:pt x="2456570" y="2079600"/>
                </a:lnTo>
                <a:lnTo>
                  <a:pt x="2480779" y="2041774"/>
                </a:lnTo>
                <a:lnTo>
                  <a:pt x="2503740" y="2003097"/>
                </a:lnTo>
                <a:lnTo>
                  <a:pt x="2525427" y="1963596"/>
                </a:lnTo>
                <a:lnTo>
                  <a:pt x="2545809" y="1923301"/>
                </a:lnTo>
                <a:lnTo>
                  <a:pt x="2564858" y="1882238"/>
                </a:lnTo>
                <a:lnTo>
                  <a:pt x="2582547" y="1840438"/>
                </a:lnTo>
                <a:lnTo>
                  <a:pt x="2598847" y="1797927"/>
                </a:lnTo>
                <a:lnTo>
                  <a:pt x="2613729" y="1754734"/>
                </a:lnTo>
                <a:lnTo>
                  <a:pt x="2627165" y="1710888"/>
                </a:lnTo>
                <a:lnTo>
                  <a:pt x="2639127" y="1666416"/>
                </a:lnTo>
                <a:lnTo>
                  <a:pt x="2649586" y="1621347"/>
                </a:lnTo>
                <a:lnTo>
                  <a:pt x="2658514" y="1575710"/>
                </a:lnTo>
                <a:lnTo>
                  <a:pt x="2665882" y="1529531"/>
                </a:lnTo>
                <a:lnTo>
                  <a:pt x="2671662" y="1482840"/>
                </a:lnTo>
                <a:lnTo>
                  <a:pt x="2675826" y="1435666"/>
                </a:lnTo>
                <a:lnTo>
                  <a:pt x="2678345" y="1388035"/>
                </a:lnTo>
                <a:lnTo>
                  <a:pt x="2679191" y="1339977"/>
                </a:lnTo>
                <a:lnTo>
                  <a:pt x="2678337" y="1291917"/>
                </a:lnTo>
                <a:lnTo>
                  <a:pt x="2675810" y="1244283"/>
                </a:lnTo>
                <a:lnTo>
                  <a:pt x="2671639" y="1197103"/>
                </a:lnTo>
                <a:lnTo>
                  <a:pt x="2665852" y="1150405"/>
                </a:lnTo>
                <a:lnTo>
                  <a:pt x="2658477" y="1104218"/>
                </a:lnTo>
                <a:lnTo>
                  <a:pt x="2649543" y="1058570"/>
                </a:lnTo>
                <a:lnTo>
                  <a:pt x="2639078" y="1013489"/>
                </a:lnTo>
                <a:lnTo>
                  <a:pt x="2627111" y="969004"/>
                </a:lnTo>
                <a:lnTo>
                  <a:pt x="2613669" y="925143"/>
                </a:lnTo>
                <a:lnTo>
                  <a:pt x="2598782" y="881934"/>
                </a:lnTo>
                <a:lnTo>
                  <a:pt x="2582478" y="839405"/>
                </a:lnTo>
                <a:lnTo>
                  <a:pt x="2564785" y="797586"/>
                </a:lnTo>
                <a:lnTo>
                  <a:pt x="2545731" y="756504"/>
                </a:lnTo>
                <a:lnTo>
                  <a:pt x="2525346" y="716188"/>
                </a:lnTo>
                <a:lnTo>
                  <a:pt x="2503657" y="676666"/>
                </a:lnTo>
                <a:lnTo>
                  <a:pt x="2480692" y="637966"/>
                </a:lnTo>
                <a:lnTo>
                  <a:pt x="2456481" y="600117"/>
                </a:lnTo>
                <a:lnTo>
                  <a:pt x="2431051" y="563147"/>
                </a:lnTo>
                <a:lnTo>
                  <a:pt x="2404431" y="527085"/>
                </a:lnTo>
                <a:lnTo>
                  <a:pt x="2376650" y="491959"/>
                </a:lnTo>
                <a:lnTo>
                  <a:pt x="2347735" y="457796"/>
                </a:lnTo>
                <a:lnTo>
                  <a:pt x="2317715" y="424626"/>
                </a:lnTo>
                <a:lnTo>
                  <a:pt x="2286619" y="392477"/>
                </a:lnTo>
                <a:lnTo>
                  <a:pt x="2254474" y="361377"/>
                </a:lnTo>
                <a:lnTo>
                  <a:pt x="2221310" y="331355"/>
                </a:lnTo>
                <a:lnTo>
                  <a:pt x="2187155" y="302438"/>
                </a:lnTo>
                <a:lnTo>
                  <a:pt x="2152036" y="274656"/>
                </a:lnTo>
                <a:lnTo>
                  <a:pt x="2115983" y="248037"/>
                </a:lnTo>
                <a:lnTo>
                  <a:pt x="2079024" y="222608"/>
                </a:lnTo>
                <a:lnTo>
                  <a:pt x="2041188" y="198398"/>
                </a:lnTo>
                <a:lnTo>
                  <a:pt x="2002502" y="175436"/>
                </a:lnTo>
                <a:lnTo>
                  <a:pt x="1962994" y="153751"/>
                </a:lnTo>
                <a:lnTo>
                  <a:pt x="1922695" y="133369"/>
                </a:lnTo>
                <a:lnTo>
                  <a:pt x="1881631" y="114320"/>
                </a:lnTo>
                <a:lnTo>
                  <a:pt x="1839831" y="96632"/>
                </a:lnTo>
                <a:lnTo>
                  <a:pt x="1797324" y="80334"/>
                </a:lnTo>
                <a:lnTo>
                  <a:pt x="1754138" y="65453"/>
                </a:lnTo>
                <a:lnTo>
                  <a:pt x="1710302" y="52018"/>
                </a:lnTo>
                <a:lnTo>
                  <a:pt x="1665843" y="40058"/>
                </a:lnTo>
                <a:lnTo>
                  <a:pt x="1620791" y="29600"/>
                </a:lnTo>
                <a:lnTo>
                  <a:pt x="1575173" y="20674"/>
                </a:lnTo>
                <a:lnTo>
                  <a:pt x="1529018" y="13307"/>
                </a:lnTo>
                <a:lnTo>
                  <a:pt x="1482354" y="7527"/>
                </a:lnTo>
                <a:lnTo>
                  <a:pt x="1435210" y="3364"/>
                </a:lnTo>
                <a:lnTo>
                  <a:pt x="1387615" y="845"/>
                </a:lnTo>
                <a:lnTo>
                  <a:pt x="1339596" y="0"/>
                </a:lnTo>
                <a:close/>
              </a:path>
            </a:pathLst>
          </a:custGeom>
          <a:solidFill>
            <a:srgbClr val="3D509B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161F4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0"/>
                </a:moveTo>
                <a:lnTo>
                  <a:pt x="0" y="0"/>
                </a:lnTo>
                <a:lnTo>
                  <a:pt x="0" y="5715000"/>
                </a:lnTo>
                <a:lnTo>
                  <a:pt x="7620000" y="5715000"/>
                </a:lnTo>
                <a:lnTo>
                  <a:pt x="7620000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161F4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19999" cy="5714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315834" cy="5715000"/>
          </a:xfrm>
          <a:custGeom>
            <a:avLst/>
            <a:gdLst/>
            <a:ahLst/>
            <a:cxnLst/>
            <a:rect l="l" t="t" r="r" b="b"/>
            <a:pathLst>
              <a:path w="7315834" h="5715000">
                <a:moveTo>
                  <a:pt x="7315447" y="0"/>
                </a:moveTo>
                <a:lnTo>
                  <a:pt x="5556111" y="0"/>
                </a:lnTo>
                <a:lnTo>
                  <a:pt x="91489" y="254762"/>
                </a:lnTo>
                <a:lnTo>
                  <a:pt x="0" y="2615239"/>
                </a:lnTo>
                <a:lnTo>
                  <a:pt x="0" y="5714998"/>
                </a:lnTo>
                <a:lnTo>
                  <a:pt x="5501245" y="5714998"/>
                </a:lnTo>
                <a:lnTo>
                  <a:pt x="7158863" y="4044315"/>
                </a:lnTo>
                <a:lnTo>
                  <a:pt x="7315447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619999" cy="5714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2363" y="543001"/>
            <a:ext cx="3335273" cy="37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61F4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709" y="1288796"/>
            <a:ext cx="6126581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F0B4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quinlan@cs.su.oz.a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20000" cy="5715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687320" cy="3486785"/>
            </a:xfrm>
            <a:custGeom>
              <a:avLst/>
              <a:gdLst/>
              <a:ahLst/>
              <a:cxnLst/>
              <a:rect l="l" t="t" r="r" b="b"/>
              <a:pathLst>
                <a:path w="2687320" h="3486785">
                  <a:moveTo>
                    <a:pt x="1570655" y="0"/>
                  </a:moveTo>
                  <a:lnTo>
                    <a:pt x="0" y="0"/>
                  </a:lnTo>
                  <a:lnTo>
                    <a:pt x="0" y="3486390"/>
                  </a:lnTo>
                  <a:lnTo>
                    <a:pt x="2687320" y="1656334"/>
                  </a:lnTo>
                  <a:lnTo>
                    <a:pt x="1570655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30248"/>
              <a:ext cx="5426075" cy="3985260"/>
            </a:xfrm>
            <a:custGeom>
              <a:avLst/>
              <a:gdLst/>
              <a:ahLst/>
              <a:cxnLst/>
              <a:rect l="l" t="t" r="r" b="b"/>
              <a:pathLst>
                <a:path w="5426075" h="3985260">
                  <a:moveTo>
                    <a:pt x="2738247" y="0"/>
                  </a:moveTo>
                  <a:lnTo>
                    <a:pt x="0" y="1865403"/>
                  </a:lnTo>
                  <a:lnTo>
                    <a:pt x="0" y="3984752"/>
                  </a:lnTo>
                  <a:lnTo>
                    <a:pt x="5425845" y="3984752"/>
                  </a:lnTo>
                  <a:lnTo>
                    <a:pt x="2738247" y="0"/>
                  </a:lnTo>
                  <a:close/>
                </a:path>
              </a:pathLst>
            </a:custGeom>
            <a:solidFill>
              <a:srgbClr val="161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4952" y="0"/>
              <a:ext cx="5895340" cy="5715000"/>
            </a:xfrm>
            <a:custGeom>
              <a:avLst/>
              <a:gdLst/>
              <a:ahLst/>
              <a:cxnLst/>
              <a:rect l="l" t="t" r="r" b="b"/>
              <a:pathLst>
                <a:path w="5895340" h="5715000">
                  <a:moveTo>
                    <a:pt x="4424223" y="5715000"/>
                  </a:moveTo>
                  <a:lnTo>
                    <a:pt x="588848" y="12"/>
                  </a:lnTo>
                  <a:lnTo>
                    <a:pt x="0" y="0"/>
                  </a:lnTo>
                  <a:lnTo>
                    <a:pt x="3835362" y="5715000"/>
                  </a:lnTo>
                  <a:lnTo>
                    <a:pt x="4424223" y="5715000"/>
                  </a:lnTo>
                  <a:close/>
                </a:path>
                <a:path w="5895340" h="5715000">
                  <a:moveTo>
                    <a:pt x="5895048" y="0"/>
                  </a:moveTo>
                  <a:lnTo>
                    <a:pt x="5430634" y="0"/>
                  </a:lnTo>
                  <a:lnTo>
                    <a:pt x="5895048" y="688784"/>
                  </a:lnTo>
                  <a:lnTo>
                    <a:pt x="5895048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352" y="3697351"/>
            <a:ext cx="6551295" cy="10782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810"/>
              </a:spcBef>
              <a:tabLst>
                <a:tab pos="1740535" algn="l"/>
                <a:tab pos="3562985" algn="l"/>
                <a:tab pos="4119245" algn="l"/>
                <a:tab pos="5969000" algn="l"/>
              </a:tabLst>
            </a:pPr>
            <a:r>
              <a:rPr sz="3750" spc="56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750" spc="420">
                <a:solidFill>
                  <a:srgbClr val="FFFFFF"/>
                </a:solidFill>
                <a:latin typeface="Cambria"/>
                <a:cs typeface="Cambria"/>
              </a:rPr>
              <a:t>ns</a:t>
            </a:r>
            <a:r>
              <a:rPr sz="3750" spc="39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750" spc="33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750" spc="34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750" spc="409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750" spc="24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3750" spc="409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750" spc="42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750" spc="34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750" spc="-6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75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750" spc="495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750" spc="34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750" spc="3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750" spc="409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750" spc="42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750" spc="409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750" spc="42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750" spc="195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375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750" spc="35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750" spc="2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3750" spc="355">
                <a:solidFill>
                  <a:srgbClr val="FFFFFF"/>
                </a:solidFill>
                <a:latin typeface="Cambria"/>
                <a:cs typeface="Cambria"/>
              </a:rPr>
              <a:t>Credit	</a:t>
            </a:r>
            <a:r>
              <a:rPr sz="3750" spc="295">
                <a:solidFill>
                  <a:srgbClr val="FFFFFF"/>
                </a:solidFill>
                <a:latin typeface="Cambria"/>
                <a:cs typeface="Cambria"/>
              </a:rPr>
              <a:t>Approval	</a:t>
            </a:r>
            <a:r>
              <a:rPr sz="3750" spc="375">
                <a:solidFill>
                  <a:srgbClr val="FFFFFF"/>
                </a:solidFill>
                <a:latin typeface="Cambria"/>
                <a:cs typeface="Cambria"/>
              </a:rPr>
              <a:t>Dataset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976" y="5026558"/>
            <a:ext cx="3560998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35">
                <a:solidFill>
                  <a:srgbClr val="FFFFFF"/>
                </a:solidFill>
                <a:latin typeface="SimSun"/>
                <a:cs typeface="SimSun"/>
              </a:rPr>
              <a:t>Prepared</a:t>
            </a:r>
            <a:r>
              <a:rPr sz="1650" spc="22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105">
                <a:solidFill>
                  <a:srgbClr val="FFFFFF"/>
                </a:solidFill>
                <a:latin typeface="SimSun"/>
                <a:cs typeface="SimSun"/>
              </a:rPr>
              <a:t>by:</a:t>
            </a:r>
            <a:r>
              <a:rPr sz="1650" spc="254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130">
                <a:solidFill>
                  <a:srgbClr val="FFFFFF"/>
                </a:solidFill>
                <a:latin typeface="SimSun"/>
                <a:cs typeface="SimSun"/>
              </a:rPr>
              <a:t>Himesh</a:t>
            </a:r>
            <a:r>
              <a:rPr sz="1650" spc="2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130">
                <a:solidFill>
                  <a:srgbClr val="FFFFFF"/>
                </a:solidFill>
                <a:latin typeface="SimSun"/>
                <a:cs typeface="SimSun"/>
              </a:rPr>
              <a:t>Chopra</a:t>
            </a:r>
            <a:r>
              <a:rPr sz="1650" spc="-67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sz="16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3"/>
    </mc:Choice>
    <mc:Fallback xmlns="">
      <p:transition spd="slow" advTm="6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3" name="object 3"/>
            <p:cNvSpPr/>
            <p:nvPr/>
          </p:nvSpPr>
          <p:spPr>
            <a:xfrm>
              <a:off x="737400" y="32003"/>
              <a:ext cx="6882765" cy="5683250"/>
            </a:xfrm>
            <a:custGeom>
              <a:avLst/>
              <a:gdLst/>
              <a:ahLst/>
              <a:cxnLst/>
              <a:rect l="l" t="t" r="r" b="b"/>
              <a:pathLst>
                <a:path w="6882765" h="5683250">
                  <a:moveTo>
                    <a:pt x="0" y="0"/>
                  </a:moveTo>
                  <a:lnTo>
                    <a:pt x="344102" y="5682995"/>
                  </a:lnTo>
                  <a:lnTo>
                    <a:pt x="5507954" y="5682995"/>
                  </a:lnTo>
                  <a:lnTo>
                    <a:pt x="6882599" y="4297999"/>
                  </a:lnTo>
                  <a:lnTo>
                    <a:pt x="6882599" y="2668358"/>
                  </a:lnTo>
                  <a:lnTo>
                    <a:pt x="6742518" y="357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8125"/>
              <a:ext cx="5612130" cy="699135"/>
            </a:xfrm>
            <a:custGeom>
              <a:avLst/>
              <a:gdLst/>
              <a:ahLst/>
              <a:cxnLst/>
              <a:rect l="l" t="t" r="r" b="b"/>
              <a:pathLst>
                <a:path w="5612130" h="699135">
                  <a:moveTo>
                    <a:pt x="0" y="0"/>
                  </a:moveTo>
                  <a:lnTo>
                    <a:pt x="0" y="695198"/>
                  </a:lnTo>
                  <a:lnTo>
                    <a:pt x="5611622" y="699136"/>
                  </a:lnTo>
                  <a:lnTo>
                    <a:pt x="5612130" y="3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974" y="543001"/>
            <a:ext cx="5121275" cy="66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r">
              <a:lnSpc>
                <a:spcPts val="2505"/>
              </a:lnSpc>
              <a:spcBef>
                <a:spcPts val="105"/>
              </a:spcBef>
              <a:tabLst>
                <a:tab pos="3112770" algn="l"/>
              </a:tabLst>
            </a:pPr>
            <a:r>
              <a:rPr spc="75"/>
              <a:t>D</a:t>
            </a:r>
            <a:r>
              <a:rPr spc="-120"/>
              <a:t> </a:t>
            </a:r>
            <a:r>
              <a:rPr spc="50"/>
              <a:t>I</a:t>
            </a:r>
            <a:r>
              <a:rPr spc="-105"/>
              <a:t> </a:t>
            </a:r>
            <a:r>
              <a:rPr spc="140"/>
              <a:t>M</a:t>
            </a:r>
            <a:r>
              <a:rPr spc="-130"/>
              <a:t> </a:t>
            </a:r>
            <a:r>
              <a:rPr spc="40"/>
              <a:t>E</a:t>
            </a:r>
            <a:r>
              <a:rPr spc="-105"/>
              <a:t> </a:t>
            </a:r>
            <a:r>
              <a:rPr spc="25"/>
              <a:t>N</a:t>
            </a:r>
            <a:r>
              <a:rPr spc="-114"/>
              <a:t> </a:t>
            </a:r>
            <a:r>
              <a:rPr spc="114"/>
              <a:t>S</a:t>
            </a:r>
            <a:r>
              <a:rPr spc="-150"/>
              <a:t> </a:t>
            </a:r>
            <a:r>
              <a:rPr spc="50"/>
              <a:t>I</a:t>
            </a:r>
            <a:r>
              <a:rPr spc="-130"/>
              <a:t> </a:t>
            </a:r>
            <a:r>
              <a:rPr spc="114"/>
              <a:t>O</a:t>
            </a:r>
            <a:r>
              <a:rPr spc="-120"/>
              <a:t> </a:t>
            </a:r>
            <a:r>
              <a:rPr spc="25"/>
              <a:t>N</a:t>
            </a:r>
            <a:r>
              <a:rPr spc="-140"/>
              <a:t> </a:t>
            </a:r>
            <a:r>
              <a:rPr spc="-40"/>
              <a:t>A</a:t>
            </a:r>
            <a:r>
              <a:rPr spc="-135"/>
              <a:t> </a:t>
            </a:r>
            <a:r>
              <a:rPr spc="75"/>
              <a:t>L</a:t>
            </a:r>
            <a:r>
              <a:rPr spc="-130"/>
              <a:t> </a:t>
            </a:r>
            <a:r>
              <a:rPr spc="50"/>
              <a:t>I</a:t>
            </a:r>
            <a:r>
              <a:rPr spc="-130"/>
              <a:t> </a:t>
            </a:r>
            <a:r>
              <a:rPr spc="20"/>
              <a:t>T</a:t>
            </a:r>
            <a:r>
              <a:rPr spc="-130"/>
              <a:t> </a:t>
            </a:r>
            <a:r>
              <a:rPr spc="60"/>
              <a:t>Y</a:t>
            </a:r>
            <a:r>
              <a:t>	</a:t>
            </a:r>
            <a:r>
              <a:rPr spc="20"/>
              <a:t>R</a:t>
            </a:r>
            <a:r>
              <a:rPr spc="-120"/>
              <a:t> </a:t>
            </a:r>
            <a:r>
              <a:rPr spc="40"/>
              <a:t>E</a:t>
            </a:r>
            <a:r>
              <a:rPr spc="-105"/>
              <a:t> </a:t>
            </a:r>
            <a:r>
              <a:rPr spc="75"/>
              <a:t>D</a:t>
            </a:r>
            <a:r>
              <a:rPr spc="-120"/>
              <a:t> </a:t>
            </a:r>
            <a:r>
              <a:rPr spc="120"/>
              <a:t>U</a:t>
            </a:r>
            <a:r>
              <a:rPr spc="-110"/>
              <a:t> </a:t>
            </a:r>
            <a:r>
              <a:rPr spc="114"/>
              <a:t>C</a:t>
            </a:r>
            <a:r>
              <a:rPr spc="-105"/>
              <a:t> </a:t>
            </a:r>
            <a:r>
              <a:rPr spc="20"/>
              <a:t>T</a:t>
            </a:r>
            <a:r>
              <a:rPr spc="-130"/>
              <a:t> </a:t>
            </a:r>
            <a:r>
              <a:rPr spc="50"/>
              <a:t>I</a:t>
            </a:r>
            <a:r>
              <a:rPr spc="-155"/>
              <a:t> </a:t>
            </a:r>
            <a:r>
              <a:rPr spc="114"/>
              <a:t>O</a:t>
            </a:r>
            <a:r>
              <a:rPr spc="-120"/>
              <a:t> </a:t>
            </a:r>
            <a:r>
              <a:rPr spc="25"/>
              <a:t>N</a:t>
            </a:r>
          </a:p>
          <a:p>
            <a:pPr marR="5080" algn="r">
              <a:lnSpc>
                <a:spcPts val="2505"/>
              </a:lnSpc>
              <a:tabLst>
                <a:tab pos="367665" algn="l"/>
                <a:tab pos="1698625" algn="l"/>
              </a:tabLst>
            </a:pPr>
            <a:r>
              <a:rPr spc="100"/>
              <a:t>&amp;	</a:t>
            </a:r>
            <a:r>
              <a:rPr spc="140"/>
              <a:t>M</a:t>
            </a:r>
            <a:r>
              <a:rPr spc="-125"/>
              <a:t> </a:t>
            </a:r>
            <a:r>
              <a:rPr spc="114"/>
              <a:t>O</a:t>
            </a:r>
            <a:r>
              <a:rPr spc="-120"/>
              <a:t> </a:t>
            </a:r>
            <a:r>
              <a:rPr spc="70"/>
              <a:t>D</a:t>
            </a:r>
            <a:r>
              <a:rPr spc="-120"/>
              <a:t> </a:t>
            </a:r>
            <a:r>
              <a:rPr spc="35"/>
              <a:t>E</a:t>
            </a:r>
            <a:r>
              <a:rPr spc="-105"/>
              <a:t> </a:t>
            </a:r>
            <a:r>
              <a:rPr spc="75"/>
              <a:t>L</a:t>
            </a:r>
            <a:r>
              <a:t>	</a:t>
            </a:r>
            <a:r>
              <a:rPr spc="114"/>
              <a:t>S</a:t>
            </a:r>
            <a:r>
              <a:rPr spc="-125"/>
              <a:t> </a:t>
            </a:r>
            <a:r>
              <a:rPr spc="35"/>
              <a:t>E</a:t>
            </a:r>
            <a:r>
              <a:rPr spc="-105"/>
              <a:t> </a:t>
            </a:r>
            <a:r>
              <a:rPr spc="75"/>
              <a:t>L</a:t>
            </a:r>
            <a:r>
              <a:rPr spc="-105"/>
              <a:t> </a:t>
            </a:r>
            <a:r>
              <a:rPr spc="35"/>
              <a:t>E</a:t>
            </a:r>
            <a:r>
              <a:rPr spc="-130"/>
              <a:t> </a:t>
            </a:r>
            <a:r>
              <a:rPr spc="110"/>
              <a:t>C</a:t>
            </a:r>
            <a:r>
              <a:rPr spc="-130"/>
              <a:t> </a:t>
            </a:r>
            <a:r>
              <a:rPr spc="20"/>
              <a:t>T</a:t>
            </a:r>
            <a:r>
              <a:rPr spc="-130"/>
              <a:t> </a:t>
            </a:r>
            <a:r>
              <a:rPr spc="50"/>
              <a:t>I</a:t>
            </a:r>
            <a:r>
              <a:rPr spc="-130"/>
              <a:t> </a:t>
            </a:r>
            <a:r>
              <a:rPr spc="114"/>
              <a:t>O</a:t>
            </a:r>
            <a:r>
              <a:rPr spc="-120"/>
              <a:t> </a:t>
            </a:r>
            <a:r>
              <a:rPr spc="25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46709" y="1288796"/>
            <a:ext cx="6287891" cy="15265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680085" indent="-285750">
              <a:lnSpc>
                <a:spcPts val="2025"/>
              </a:lnSpc>
              <a:buSzPct val="142424"/>
              <a:buFont typeface="Arial"/>
              <a:buChar char="•"/>
              <a:tabLst>
                <a:tab pos="553720" algn="l"/>
              </a:tabLst>
            </a:pPr>
            <a:r>
              <a:rPr spc="45"/>
              <a:t>Clustering</a:t>
            </a:r>
            <a:r>
              <a:rPr spc="245"/>
              <a:t> </a:t>
            </a:r>
            <a:r>
              <a:rPr spc="-60"/>
              <a:t>Techniques</a:t>
            </a:r>
            <a:r>
              <a:rPr spc="225"/>
              <a:t> </a:t>
            </a:r>
            <a:r>
              <a:rPr spc="-25"/>
              <a:t>Explored</a:t>
            </a:r>
            <a:endParaRPr lang="en-US"/>
          </a:p>
          <a:p>
            <a:pPr marL="680085" indent="-285750">
              <a:lnSpc>
                <a:spcPts val="2495"/>
              </a:lnSpc>
              <a:buSzPct val="142424"/>
              <a:buFont typeface="Arial"/>
              <a:buChar char="•"/>
              <a:tabLst>
                <a:tab pos="553720" algn="l"/>
              </a:tabLst>
            </a:pPr>
            <a:r>
              <a:rPr spc="65"/>
              <a:t>Effect</a:t>
            </a:r>
            <a:r>
              <a:rPr spc="254"/>
              <a:t> </a:t>
            </a:r>
            <a:r>
              <a:rPr spc="70"/>
              <a:t>of</a:t>
            </a:r>
            <a:r>
              <a:rPr spc="280"/>
              <a:t> </a:t>
            </a:r>
            <a:r>
              <a:rPr spc="-35"/>
              <a:t>Feature</a:t>
            </a:r>
            <a:r>
              <a:rPr spc="254"/>
              <a:t> </a:t>
            </a:r>
            <a:r>
              <a:rPr spc="-35"/>
              <a:t>Reduction</a:t>
            </a:r>
            <a:r>
              <a:rPr spc="260"/>
              <a:t> </a:t>
            </a:r>
            <a:r>
              <a:rPr spc="-110"/>
              <a:t>on</a:t>
            </a:r>
            <a:r>
              <a:rPr spc="275"/>
              <a:t> </a:t>
            </a:r>
            <a:r>
              <a:rPr spc="50"/>
              <a:t>Clustering</a:t>
            </a:r>
            <a:r>
              <a:rPr spc="260"/>
              <a:t> </a:t>
            </a:r>
            <a:r>
              <a:rPr spc="-75"/>
              <a:t>Performance</a:t>
            </a:r>
          </a:p>
          <a:p>
            <a:pPr marL="680085" indent="-285750">
              <a:lnSpc>
                <a:spcPts val="2495"/>
              </a:lnSpc>
              <a:buSzPct val="142424"/>
              <a:buFont typeface="Arial"/>
              <a:buChar char="•"/>
              <a:tabLst>
                <a:tab pos="553720" algn="l"/>
              </a:tabLst>
            </a:pPr>
            <a:r>
              <a:t>Applying</a:t>
            </a:r>
            <a:r>
              <a:rPr spc="225"/>
              <a:t> </a:t>
            </a:r>
            <a:r>
              <a:rPr spc="-130" err="1"/>
              <a:t>KMeans</a:t>
            </a:r>
            <a:r>
              <a:rPr spc="-110"/>
              <a:t> </a:t>
            </a:r>
            <a:r>
              <a:rPr spc="45"/>
              <a:t>to</a:t>
            </a:r>
            <a:r>
              <a:rPr spc="275"/>
              <a:t> </a:t>
            </a:r>
            <a:r>
              <a:rPr spc="-25"/>
              <a:t>the</a:t>
            </a:r>
            <a:r>
              <a:rPr spc="280"/>
              <a:t> </a:t>
            </a:r>
            <a:r>
              <a:rPr spc="110"/>
              <a:t>Full</a:t>
            </a:r>
            <a:r>
              <a:rPr spc="254"/>
              <a:t> </a:t>
            </a:r>
            <a:r>
              <a:rPr spc="-40"/>
              <a:t>Feature</a:t>
            </a:r>
            <a:r>
              <a:rPr spc="254"/>
              <a:t> </a:t>
            </a:r>
            <a:r>
              <a:rPr spc="20"/>
              <a:t>Set</a:t>
            </a:r>
            <a:endParaRPr lang="en-CA" spc="20"/>
          </a:p>
          <a:p>
            <a:pPr marL="680085" indent="-285750">
              <a:lnSpc>
                <a:spcPts val="2495"/>
              </a:lnSpc>
              <a:buSzPct val="142424"/>
              <a:buFont typeface="Arial"/>
              <a:buChar char="•"/>
              <a:tabLst>
                <a:tab pos="553720" algn="l"/>
              </a:tabLst>
            </a:pPr>
            <a:r>
              <a:rPr lang="en-CA" spc="20"/>
              <a:t>Clustering Visualizations</a:t>
            </a:r>
            <a:endParaRPr spc="20"/>
          </a:p>
          <a:p>
            <a:pPr marL="680085" indent="-285750">
              <a:lnSpc>
                <a:spcPts val="2720"/>
              </a:lnSpc>
              <a:buSzPct val="142424"/>
              <a:buFont typeface="Arial"/>
              <a:buChar char="•"/>
              <a:tabLst>
                <a:tab pos="553720" algn="l"/>
              </a:tabLst>
            </a:pPr>
            <a:r>
              <a:rPr spc="-125"/>
              <a:t>Outcomes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56" y="2584174"/>
            <a:ext cx="4035444" cy="2978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12"/>
    </mc:Choice>
    <mc:Fallback xmlns="">
      <p:transition spd="slow" advTm="10001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0"/>
                </a:moveTo>
                <a:lnTo>
                  <a:pt x="0" y="0"/>
                </a:lnTo>
                <a:lnTo>
                  <a:pt x="0" y="5715000"/>
                </a:lnTo>
                <a:lnTo>
                  <a:pt x="7620000" y="5715000"/>
                </a:lnTo>
                <a:lnTo>
                  <a:pt x="7620000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6136"/>
            <a:ext cx="1961514" cy="4102735"/>
            <a:chOff x="0" y="736136"/>
            <a:chExt cx="1961514" cy="4102735"/>
          </a:xfrm>
        </p:grpSpPr>
        <p:sp>
          <p:nvSpPr>
            <p:cNvPr id="4" name="object 4"/>
            <p:cNvSpPr/>
            <p:nvPr/>
          </p:nvSpPr>
          <p:spPr>
            <a:xfrm>
              <a:off x="0" y="1342389"/>
              <a:ext cx="1961514" cy="3496310"/>
            </a:xfrm>
            <a:custGeom>
              <a:avLst/>
              <a:gdLst/>
              <a:ahLst/>
              <a:cxnLst/>
              <a:rect l="l" t="t" r="r" b="b"/>
              <a:pathLst>
                <a:path w="1961514" h="3496310">
                  <a:moveTo>
                    <a:pt x="1961387" y="0"/>
                  </a:moveTo>
                  <a:lnTo>
                    <a:pt x="0" y="94468"/>
                  </a:lnTo>
                  <a:lnTo>
                    <a:pt x="0" y="3495910"/>
                  </a:lnTo>
                  <a:lnTo>
                    <a:pt x="361861" y="3478504"/>
                  </a:lnTo>
                  <a:lnTo>
                    <a:pt x="1883155" y="1945259"/>
                  </a:lnTo>
                  <a:lnTo>
                    <a:pt x="1961387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36136"/>
              <a:ext cx="672465" cy="1276350"/>
            </a:xfrm>
            <a:custGeom>
              <a:avLst/>
              <a:gdLst/>
              <a:ahLst/>
              <a:cxnLst/>
              <a:rect l="l" t="t" r="r" b="b"/>
              <a:pathLst>
                <a:path w="672465" h="1276350">
                  <a:moveTo>
                    <a:pt x="0" y="0"/>
                  </a:moveTo>
                  <a:lnTo>
                    <a:pt x="0" y="1275884"/>
                  </a:lnTo>
                  <a:lnTo>
                    <a:pt x="672198" y="818089"/>
                  </a:lnTo>
                  <a:lnTo>
                    <a:pt x="138569" y="26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8585" y="699261"/>
            <a:ext cx="42919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1825" algn="l"/>
              </a:tabLst>
            </a:pPr>
            <a:r>
              <a:rPr spc="110">
                <a:solidFill>
                  <a:srgbClr val="F0B450"/>
                </a:solidFill>
              </a:rPr>
              <a:t>C</a:t>
            </a:r>
            <a:r>
              <a:rPr spc="-105">
                <a:solidFill>
                  <a:srgbClr val="F0B450"/>
                </a:solidFill>
              </a:rPr>
              <a:t> </a:t>
            </a:r>
            <a:r>
              <a:rPr spc="15">
                <a:solidFill>
                  <a:srgbClr val="F0B450"/>
                </a:solidFill>
              </a:rPr>
              <a:t>l</a:t>
            </a:r>
            <a:r>
              <a:rPr spc="-120">
                <a:solidFill>
                  <a:srgbClr val="F0B450"/>
                </a:solidFill>
              </a:rPr>
              <a:t> </a:t>
            </a:r>
            <a:r>
              <a:rPr spc="15">
                <a:solidFill>
                  <a:srgbClr val="F0B450"/>
                </a:solidFill>
              </a:rPr>
              <a:t>u</a:t>
            </a:r>
            <a:r>
              <a:rPr spc="-125">
                <a:solidFill>
                  <a:srgbClr val="F0B450"/>
                </a:solidFill>
              </a:rPr>
              <a:t> </a:t>
            </a:r>
            <a:r>
              <a:rPr spc="35">
                <a:solidFill>
                  <a:srgbClr val="F0B450"/>
                </a:solidFill>
              </a:rPr>
              <a:t>s</a:t>
            </a:r>
            <a:r>
              <a:rPr spc="-114">
                <a:solidFill>
                  <a:srgbClr val="F0B450"/>
                </a:solidFill>
              </a:rPr>
              <a:t> </a:t>
            </a:r>
            <a:r>
              <a:rPr spc="65">
                <a:solidFill>
                  <a:srgbClr val="F0B450"/>
                </a:solidFill>
              </a:rPr>
              <a:t>t</a:t>
            </a:r>
            <a:r>
              <a:rPr spc="-105">
                <a:solidFill>
                  <a:srgbClr val="F0B450"/>
                </a:solidFill>
              </a:rPr>
              <a:t> </a:t>
            </a:r>
            <a:r>
              <a:rPr spc="-20">
                <a:solidFill>
                  <a:srgbClr val="F0B450"/>
                </a:solidFill>
              </a:rPr>
              <a:t>e</a:t>
            </a:r>
            <a:r>
              <a:rPr spc="-145">
                <a:solidFill>
                  <a:srgbClr val="F0B450"/>
                </a:solidFill>
              </a:rPr>
              <a:t> </a:t>
            </a:r>
            <a:r>
              <a:rPr spc="25">
                <a:solidFill>
                  <a:srgbClr val="F0B450"/>
                </a:solidFill>
              </a:rPr>
              <a:t>r</a:t>
            </a:r>
            <a:r>
              <a:rPr spc="-135">
                <a:solidFill>
                  <a:srgbClr val="F0B450"/>
                </a:solidFill>
              </a:rPr>
              <a:t> </a:t>
            </a:r>
            <a:r>
              <a:rPr spc="20">
                <a:solidFill>
                  <a:srgbClr val="F0B450"/>
                </a:solidFill>
              </a:rPr>
              <a:t>i</a:t>
            </a:r>
            <a:r>
              <a:rPr spc="-114">
                <a:solidFill>
                  <a:srgbClr val="F0B450"/>
                </a:solidFill>
              </a:rPr>
              <a:t> </a:t>
            </a:r>
            <a:r>
              <a:rPr spc="25">
                <a:solidFill>
                  <a:srgbClr val="F0B450"/>
                </a:solidFill>
              </a:rPr>
              <a:t>n</a:t>
            </a:r>
            <a:r>
              <a:rPr spc="-125">
                <a:solidFill>
                  <a:srgbClr val="F0B450"/>
                </a:solidFill>
              </a:rPr>
              <a:t> </a:t>
            </a:r>
            <a:r>
              <a:rPr spc="120">
                <a:solidFill>
                  <a:srgbClr val="F0B450"/>
                </a:solidFill>
              </a:rPr>
              <a:t>g</a:t>
            </a:r>
            <a:r>
              <a:rPr>
                <a:solidFill>
                  <a:srgbClr val="F0B450"/>
                </a:solidFill>
              </a:rPr>
              <a:t>	</a:t>
            </a:r>
            <a:r>
              <a:rPr spc="85">
                <a:solidFill>
                  <a:srgbClr val="F0B450"/>
                </a:solidFill>
              </a:rPr>
              <a:t>V</a:t>
            </a:r>
            <a:r>
              <a:rPr spc="-125">
                <a:solidFill>
                  <a:srgbClr val="F0B450"/>
                </a:solidFill>
              </a:rPr>
              <a:t> </a:t>
            </a:r>
            <a:r>
              <a:rPr spc="20">
                <a:solidFill>
                  <a:srgbClr val="F0B450"/>
                </a:solidFill>
              </a:rPr>
              <a:t>i</a:t>
            </a:r>
            <a:r>
              <a:rPr spc="-114">
                <a:solidFill>
                  <a:srgbClr val="F0B450"/>
                </a:solidFill>
              </a:rPr>
              <a:t> </a:t>
            </a:r>
            <a:r>
              <a:rPr spc="35">
                <a:solidFill>
                  <a:srgbClr val="F0B450"/>
                </a:solidFill>
              </a:rPr>
              <a:t>s</a:t>
            </a:r>
            <a:r>
              <a:rPr spc="-114">
                <a:solidFill>
                  <a:srgbClr val="F0B450"/>
                </a:solidFill>
              </a:rPr>
              <a:t> </a:t>
            </a:r>
            <a:r>
              <a:rPr spc="15">
                <a:solidFill>
                  <a:srgbClr val="F0B450"/>
                </a:solidFill>
              </a:rPr>
              <a:t>u</a:t>
            </a:r>
            <a:r>
              <a:rPr spc="-125">
                <a:solidFill>
                  <a:srgbClr val="F0B450"/>
                </a:solidFill>
              </a:rPr>
              <a:t> </a:t>
            </a:r>
            <a:r>
              <a:rPr spc="5">
                <a:solidFill>
                  <a:srgbClr val="F0B450"/>
                </a:solidFill>
              </a:rPr>
              <a:t>a</a:t>
            </a:r>
            <a:r>
              <a:rPr spc="-120">
                <a:solidFill>
                  <a:srgbClr val="F0B450"/>
                </a:solidFill>
              </a:rPr>
              <a:t> </a:t>
            </a:r>
            <a:r>
              <a:rPr spc="15">
                <a:solidFill>
                  <a:srgbClr val="F0B450"/>
                </a:solidFill>
              </a:rPr>
              <a:t>l</a:t>
            </a:r>
            <a:r>
              <a:rPr spc="-120">
                <a:solidFill>
                  <a:srgbClr val="F0B450"/>
                </a:solidFill>
              </a:rPr>
              <a:t> </a:t>
            </a:r>
            <a:r>
              <a:rPr spc="20">
                <a:solidFill>
                  <a:srgbClr val="F0B450"/>
                </a:solidFill>
              </a:rPr>
              <a:t>i</a:t>
            </a:r>
            <a:r>
              <a:rPr spc="-114">
                <a:solidFill>
                  <a:srgbClr val="F0B450"/>
                </a:solidFill>
              </a:rPr>
              <a:t> </a:t>
            </a:r>
            <a:r>
              <a:rPr spc="35">
                <a:solidFill>
                  <a:srgbClr val="F0B450"/>
                </a:solidFill>
              </a:rPr>
              <a:t>z</a:t>
            </a:r>
            <a:r>
              <a:rPr spc="-140">
                <a:solidFill>
                  <a:srgbClr val="F0B450"/>
                </a:solidFill>
              </a:rPr>
              <a:t> </a:t>
            </a:r>
            <a:r>
              <a:rPr spc="5">
                <a:solidFill>
                  <a:srgbClr val="F0B450"/>
                </a:solidFill>
              </a:rPr>
              <a:t>a</a:t>
            </a:r>
            <a:r>
              <a:rPr spc="-120">
                <a:solidFill>
                  <a:srgbClr val="F0B450"/>
                </a:solidFill>
              </a:rPr>
              <a:t> </a:t>
            </a:r>
            <a:r>
              <a:rPr spc="65">
                <a:solidFill>
                  <a:srgbClr val="F0B450"/>
                </a:solidFill>
              </a:rPr>
              <a:t>t</a:t>
            </a:r>
            <a:r>
              <a:rPr spc="-130">
                <a:solidFill>
                  <a:srgbClr val="F0B450"/>
                </a:solidFill>
              </a:rPr>
              <a:t> </a:t>
            </a:r>
            <a:r>
              <a:rPr spc="20">
                <a:solidFill>
                  <a:srgbClr val="F0B450"/>
                </a:solidFill>
              </a:rPr>
              <a:t>i</a:t>
            </a:r>
            <a:r>
              <a:rPr spc="-135">
                <a:solidFill>
                  <a:srgbClr val="F0B450"/>
                </a:solidFill>
              </a:rPr>
              <a:t> </a:t>
            </a:r>
            <a:r>
              <a:rPr spc="-15">
                <a:solidFill>
                  <a:srgbClr val="F0B450"/>
                </a:solidFill>
              </a:rPr>
              <a:t>o</a:t>
            </a:r>
            <a:r>
              <a:rPr spc="-120">
                <a:solidFill>
                  <a:srgbClr val="F0B450"/>
                </a:solidFill>
              </a:rPr>
              <a:t> </a:t>
            </a:r>
            <a:r>
              <a:rPr spc="25">
                <a:solidFill>
                  <a:srgbClr val="F0B450"/>
                </a:solidFill>
              </a:rPr>
              <a:t>n</a:t>
            </a:r>
            <a:r>
              <a:rPr spc="-125">
                <a:solidFill>
                  <a:srgbClr val="F0B450"/>
                </a:solidFill>
              </a:rPr>
              <a:t> </a:t>
            </a:r>
            <a:r>
              <a:rPr spc="35">
                <a:solidFill>
                  <a:srgbClr val="F0B450"/>
                </a:solidFill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019" y="2129189"/>
            <a:ext cx="1460938" cy="1113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240"/>
              </a:spcBef>
              <a:buSzPct val="142424"/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sz="1650" b="1" spc="50">
                <a:solidFill>
                  <a:srgbClr val="FFFFFF"/>
                </a:solidFill>
                <a:latin typeface="Trebuchet MS"/>
                <a:cs typeface="Trebuchet MS"/>
              </a:rPr>
              <a:t>Joint</a:t>
            </a:r>
            <a:r>
              <a:rPr sz="1650" b="1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85">
                <a:solidFill>
                  <a:srgbClr val="FFFFFF"/>
                </a:solidFill>
                <a:latin typeface="Trebuchet MS"/>
                <a:cs typeface="Trebuchet MS"/>
              </a:rPr>
              <a:t>Plots</a:t>
            </a:r>
            <a:endParaRPr sz="165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spcBef>
                <a:spcPts val="1265"/>
              </a:spcBef>
              <a:buSzPct val="142424"/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sz="1650" b="1" spc="-195">
                <a:solidFill>
                  <a:srgbClr val="FFFFFF"/>
                </a:solidFill>
                <a:latin typeface="Trebuchet MS"/>
                <a:cs typeface="Trebuchet MS"/>
              </a:rPr>
              <a:t>Swarm</a:t>
            </a:r>
            <a:r>
              <a:rPr sz="1650" b="1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85">
                <a:solidFill>
                  <a:srgbClr val="FFFFFF"/>
                </a:solidFill>
                <a:latin typeface="Trebuchet MS"/>
                <a:cs typeface="Trebuchet MS"/>
              </a:rPr>
              <a:t>Plots</a:t>
            </a:r>
            <a:endParaRPr sz="165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spcBef>
                <a:spcPts val="1190"/>
              </a:spcBef>
              <a:buSzPct val="142424"/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sz="1650" b="1" spc="4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6" name="Picture 45" descr="A graph of a function&#10;&#10;Description automatically generated">
            <a:extLst>
              <a:ext uri="{FF2B5EF4-FFF2-40B4-BE49-F238E27FC236}">
                <a16:creationId xmlns:a16="http://schemas.microsoft.com/office/drawing/2014/main" id="{572C9BDB-28D9-47F8-7D39-DF96DC0E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01" y="2702567"/>
            <a:ext cx="2868789" cy="2816282"/>
          </a:xfrm>
          <a:prstGeom prst="rect">
            <a:avLst/>
          </a:prstGeom>
        </p:spPr>
      </p:pic>
      <p:pic>
        <p:nvPicPr>
          <p:cNvPr id="48" name="Picture 47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B07D7750-93C5-D8AA-158A-7424EA2F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16" y="1068831"/>
            <a:ext cx="3097445" cy="2323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87"/>
    </mc:Choice>
    <mc:Fallback xmlns="">
      <p:transition spd="slow" advTm="777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0"/>
                </a:moveTo>
                <a:lnTo>
                  <a:pt x="0" y="0"/>
                </a:lnTo>
                <a:lnTo>
                  <a:pt x="0" y="5715000"/>
                </a:lnTo>
                <a:lnTo>
                  <a:pt x="7620000" y="5715000"/>
                </a:lnTo>
                <a:lnTo>
                  <a:pt x="7620000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3" y="486536"/>
            <a:ext cx="59874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0310" algn="l"/>
                <a:tab pos="4605020" algn="l"/>
              </a:tabLst>
            </a:pPr>
            <a:r>
              <a:rPr b="1" spc="-55">
                <a:solidFill>
                  <a:srgbClr val="F0B450"/>
                </a:solidFill>
                <a:latin typeface="Cambria"/>
                <a:cs typeface="Cambria"/>
              </a:rPr>
              <a:t>P</a:t>
            </a:r>
            <a:r>
              <a:rPr b="1" spc="6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14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b="1" spc="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15">
                <a:solidFill>
                  <a:srgbClr val="F0B450"/>
                </a:solidFill>
                <a:latin typeface="Cambria"/>
                <a:cs typeface="Cambria"/>
              </a:rPr>
              <a:t>f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1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35">
                <a:solidFill>
                  <a:srgbClr val="F0B450"/>
                </a:solidFill>
                <a:latin typeface="Cambria"/>
                <a:cs typeface="Cambria"/>
              </a:rPr>
              <a:t>m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5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b="1" spc="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14">
                <a:solidFill>
                  <a:srgbClr val="F0B450"/>
                </a:solidFill>
                <a:latin typeface="Cambria"/>
                <a:cs typeface="Cambria"/>
              </a:rPr>
              <a:t>e	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b="1" spc="6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35">
                <a:solidFill>
                  <a:srgbClr val="F0B450"/>
                </a:solidFill>
                <a:latin typeface="Cambria"/>
                <a:cs typeface="Cambria"/>
              </a:rPr>
              <a:t>v</a:t>
            </a:r>
            <a:r>
              <a:rPr b="1" spc="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l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90">
                <a:solidFill>
                  <a:srgbClr val="F0B450"/>
                </a:solidFill>
                <a:latin typeface="Cambria"/>
                <a:cs typeface="Cambria"/>
              </a:rPr>
              <a:t>u</a:t>
            </a:r>
            <a:r>
              <a:rPr b="1" spc="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n	</a:t>
            </a:r>
            <a:r>
              <a:rPr b="1" spc="70">
                <a:solidFill>
                  <a:srgbClr val="F0B450"/>
                </a:solidFill>
                <a:latin typeface="Cambria"/>
                <a:cs typeface="Cambria"/>
              </a:rPr>
              <a:t>M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14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5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30">
                <a:solidFill>
                  <a:srgbClr val="F0B450"/>
                </a:solidFill>
                <a:latin typeface="Cambria"/>
                <a:cs typeface="Cambria"/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89827" y="0"/>
            <a:ext cx="4330578" cy="5715329"/>
            <a:chOff x="3289827" y="0"/>
            <a:chExt cx="4330578" cy="5715329"/>
          </a:xfrm>
        </p:grpSpPr>
        <p:sp>
          <p:nvSpPr>
            <p:cNvPr id="5" name="object 5"/>
            <p:cNvSpPr/>
            <p:nvPr/>
          </p:nvSpPr>
          <p:spPr>
            <a:xfrm>
              <a:off x="4024401" y="147014"/>
              <a:ext cx="3596004" cy="5568315"/>
            </a:xfrm>
            <a:custGeom>
              <a:avLst/>
              <a:gdLst/>
              <a:ahLst/>
              <a:cxnLst/>
              <a:rect l="l" t="t" r="r" b="b"/>
              <a:pathLst>
                <a:path w="3596004" h="5568315">
                  <a:moveTo>
                    <a:pt x="2993326" y="5567985"/>
                  </a:moveTo>
                  <a:lnTo>
                    <a:pt x="875258" y="4213403"/>
                  </a:lnTo>
                  <a:lnTo>
                    <a:pt x="0" y="5567985"/>
                  </a:lnTo>
                  <a:lnTo>
                    <a:pt x="2993326" y="5567985"/>
                  </a:lnTo>
                  <a:close/>
                </a:path>
                <a:path w="3596004" h="5568315">
                  <a:moveTo>
                    <a:pt x="3595598" y="0"/>
                  </a:moveTo>
                  <a:lnTo>
                    <a:pt x="923391" y="4137583"/>
                  </a:lnTo>
                  <a:lnTo>
                    <a:pt x="3160801" y="5567985"/>
                  </a:lnTo>
                  <a:lnTo>
                    <a:pt x="3595598" y="5567985"/>
                  </a:lnTo>
                  <a:lnTo>
                    <a:pt x="3595598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89827" y="0"/>
              <a:ext cx="4293235" cy="5715000"/>
            </a:xfrm>
            <a:custGeom>
              <a:avLst/>
              <a:gdLst/>
              <a:ahLst/>
              <a:cxnLst/>
              <a:rect l="l" t="t" r="r" b="b"/>
              <a:pathLst>
                <a:path w="4293234" h="5715000">
                  <a:moveTo>
                    <a:pt x="4292683" y="0"/>
                  </a:moveTo>
                  <a:lnTo>
                    <a:pt x="3709805" y="0"/>
                  </a:lnTo>
                  <a:lnTo>
                    <a:pt x="0" y="5714997"/>
                  </a:lnTo>
                  <a:lnTo>
                    <a:pt x="582884" y="5714997"/>
                  </a:lnTo>
                  <a:lnTo>
                    <a:pt x="4292683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5693" y="3680586"/>
            <a:ext cx="2344420" cy="49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5"/>
              </a:spcBef>
              <a:tabLst>
                <a:tab pos="2176780" algn="l"/>
              </a:tabLst>
            </a:pPr>
            <a:r>
              <a:rPr sz="1650" b="1" spc="55">
                <a:solidFill>
                  <a:srgbClr val="F0B450"/>
                </a:solidFill>
                <a:latin typeface="Cambria"/>
                <a:cs typeface="Cambria"/>
              </a:rPr>
              <a:t>S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45">
                <a:solidFill>
                  <a:srgbClr val="F0B450"/>
                </a:solidFill>
                <a:latin typeface="Cambria"/>
                <a:cs typeface="Cambria"/>
              </a:rPr>
              <a:t>g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1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10">
                <a:solidFill>
                  <a:srgbClr val="F0B450"/>
                </a:solidFill>
                <a:latin typeface="Cambria"/>
                <a:cs typeface="Cambria"/>
              </a:rPr>
              <a:t>f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5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1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>
                <a:solidFill>
                  <a:srgbClr val="F0B450"/>
                </a:solidFill>
                <a:latin typeface="Cambria"/>
                <a:cs typeface="Cambria"/>
              </a:rPr>
              <a:t>	</a:t>
            </a:r>
            <a:r>
              <a:rPr sz="1650" b="1" spc="-10">
                <a:solidFill>
                  <a:srgbClr val="F0B450"/>
                </a:solidFill>
                <a:latin typeface="Cambria"/>
                <a:cs typeface="Cambria"/>
              </a:rPr>
              <a:t>&amp;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ts val="1839"/>
              </a:lnSpc>
            </a:pPr>
            <a:r>
              <a:rPr sz="1650" b="1" spc="-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27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95">
                <a:solidFill>
                  <a:srgbClr val="F0B450"/>
                </a:solidFill>
                <a:latin typeface="Cambria"/>
                <a:cs typeface="Cambria"/>
              </a:rPr>
              <a:t>m</a:t>
            </a:r>
            <a:r>
              <a:rPr sz="1650" b="1" spc="-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p</a:t>
            </a:r>
            <a:r>
              <a:rPr sz="1650" b="1" spc="2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0">
                <a:solidFill>
                  <a:srgbClr val="F0B450"/>
                </a:solidFill>
                <a:latin typeface="Cambria"/>
                <a:cs typeface="Cambria"/>
              </a:rPr>
              <a:t>l</a:t>
            </a:r>
            <a:r>
              <a:rPr sz="1650" b="1" spc="2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229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sz="1650" b="1" spc="229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 spc="2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2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2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sz="1650" b="1" spc="2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sz="1650" b="1" spc="2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</p:txBody>
      </p:sp>
      <p:pic>
        <p:nvPicPr>
          <p:cNvPr id="50" name="Picture 4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8DCBEFF-F583-678C-46BD-F8203A9B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3" y="1584222"/>
            <a:ext cx="6616148" cy="1369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54"/>
    </mc:Choice>
    <mc:Fallback xmlns="">
      <p:transition spd="slow" advTm="9935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248400" cy="5715000"/>
            </a:xfrm>
            <a:custGeom>
              <a:avLst/>
              <a:gdLst/>
              <a:ahLst/>
              <a:cxnLst/>
              <a:rect l="l" t="t" r="r" b="b"/>
              <a:pathLst>
                <a:path w="6248400" h="5715000">
                  <a:moveTo>
                    <a:pt x="6048366" y="0"/>
                  </a:moveTo>
                  <a:lnTo>
                    <a:pt x="0" y="0"/>
                  </a:lnTo>
                  <a:lnTo>
                    <a:pt x="0" y="5714999"/>
                  </a:lnTo>
                  <a:lnTo>
                    <a:pt x="3851668" y="5714999"/>
                  </a:lnTo>
                  <a:lnTo>
                    <a:pt x="6248400" y="3300222"/>
                  </a:lnTo>
                  <a:lnTo>
                    <a:pt x="6048366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620000" cy="2976245"/>
            </a:xfrm>
            <a:custGeom>
              <a:avLst/>
              <a:gdLst/>
              <a:ahLst/>
              <a:cxnLst/>
              <a:rect l="l" t="t" r="r" b="b"/>
              <a:pathLst>
                <a:path w="7620000" h="2976245">
                  <a:moveTo>
                    <a:pt x="6039104" y="2176145"/>
                  </a:moveTo>
                  <a:lnTo>
                    <a:pt x="0" y="2171814"/>
                  </a:lnTo>
                  <a:lnTo>
                    <a:pt x="0" y="2971901"/>
                  </a:lnTo>
                  <a:lnTo>
                    <a:pt x="6038596" y="2976118"/>
                  </a:lnTo>
                  <a:lnTo>
                    <a:pt x="6039104" y="2176145"/>
                  </a:lnTo>
                  <a:close/>
                </a:path>
                <a:path w="7620000" h="2976245">
                  <a:moveTo>
                    <a:pt x="7620000" y="957821"/>
                  </a:moveTo>
                  <a:lnTo>
                    <a:pt x="6130036" y="0"/>
                  </a:lnTo>
                  <a:lnTo>
                    <a:pt x="5225872" y="0"/>
                  </a:lnTo>
                  <a:lnTo>
                    <a:pt x="7620000" y="1539024"/>
                  </a:lnTo>
                  <a:lnTo>
                    <a:pt x="7620000" y="957821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470" y="2384805"/>
            <a:ext cx="351282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84375" algn="l"/>
              </a:tabLst>
            </a:pPr>
            <a:r>
              <a:rPr b="1" spc="90">
                <a:latin typeface="Cambria"/>
                <a:cs typeface="Cambria"/>
              </a:rPr>
              <a:t>C</a:t>
            </a:r>
            <a:r>
              <a:rPr b="1" spc="-125">
                <a:latin typeface="Cambria"/>
                <a:cs typeface="Cambria"/>
              </a:rPr>
              <a:t> </a:t>
            </a:r>
            <a:r>
              <a:rPr b="1" spc="-105">
                <a:latin typeface="Cambria"/>
                <a:cs typeface="Cambria"/>
              </a:rPr>
              <a:t>o</a:t>
            </a:r>
            <a:r>
              <a:rPr b="1" spc="-114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15">
                <a:latin typeface="Cambria"/>
                <a:cs typeface="Cambria"/>
              </a:rPr>
              <a:t>c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l</a:t>
            </a:r>
            <a:r>
              <a:rPr b="1" spc="-120">
                <a:latin typeface="Cambria"/>
                <a:cs typeface="Cambria"/>
              </a:rPr>
              <a:t> </a:t>
            </a:r>
            <a:r>
              <a:rPr b="1" spc="-90">
                <a:latin typeface="Cambria"/>
                <a:cs typeface="Cambria"/>
              </a:rPr>
              <a:t>u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130">
                <a:latin typeface="Cambria"/>
                <a:cs typeface="Cambria"/>
              </a:rPr>
              <a:t>d</a:t>
            </a:r>
            <a:r>
              <a:rPr b="1" spc="-155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i</a:t>
            </a:r>
            <a:r>
              <a:rPr b="1" spc="-135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60">
                <a:latin typeface="Cambria"/>
                <a:cs typeface="Cambria"/>
              </a:rPr>
              <a:t>g</a:t>
            </a:r>
            <a:r>
              <a:rPr b="1">
                <a:latin typeface="Cambria"/>
                <a:cs typeface="Cambria"/>
              </a:rPr>
              <a:t>	</a:t>
            </a:r>
            <a:r>
              <a:rPr b="1" spc="-85">
                <a:latin typeface="Cambria"/>
                <a:cs typeface="Cambria"/>
              </a:rPr>
              <a:t>T</a:t>
            </a:r>
            <a:r>
              <a:rPr b="1" spc="-100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h</a:t>
            </a:r>
            <a:r>
              <a:rPr b="1" spc="-135">
                <a:latin typeface="Cambria"/>
                <a:cs typeface="Cambria"/>
              </a:rPr>
              <a:t> </a:t>
            </a:r>
            <a:r>
              <a:rPr b="1" spc="-105">
                <a:latin typeface="Cambria"/>
                <a:cs typeface="Cambria"/>
              </a:rPr>
              <a:t>o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90">
                <a:latin typeface="Cambria"/>
                <a:cs typeface="Cambria"/>
              </a:rPr>
              <a:t>u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60">
                <a:latin typeface="Cambria"/>
                <a:cs typeface="Cambria"/>
              </a:rPr>
              <a:t>g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h</a:t>
            </a:r>
            <a:r>
              <a:rPr b="1" spc="-155">
                <a:latin typeface="Cambria"/>
                <a:cs typeface="Cambria"/>
              </a:rPr>
              <a:t> </a:t>
            </a:r>
            <a:r>
              <a:rPr b="1" spc="5">
                <a:latin typeface="Cambria"/>
                <a:cs typeface="Cambria"/>
              </a:rPr>
              <a:t>t</a:t>
            </a:r>
            <a:r>
              <a:rPr b="1" spc="-125">
                <a:latin typeface="Cambria"/>
                <a:cs typeface="Cambria"/>
              </a:rPr>
              <a:t> </a:t>
            </a:r>
            <a:r>
              <a:rPr b="1" spc="-30">
                <a:latin typeface="Cambria"/>
                <a:cs typeface="Cambria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09"/>
    </mc:Choice>
    <mc:Fallback xmlns="">
      <p:transition spd="slow" advTm="535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3" name="object 3"/>
            <p:cNvSpPr/>
            <p:nvPr/>
          </p:nvSpPr>
          <p:spPr>
            <a:xfrm>
              <a:off x="0" y="195772"/>
              <a:ext cx="4612005" cy="5519420"/>
            </a:xfrm>
            <a:custGeom>
              <a:avLst/>
              <a:gdLst/>
              <a:ahLst/>
              <a:cxnLst/>
              <a:rect l="l" t="t" r="r" b="b"/>
              <a:pathLst>
                <a:path w="4612005" h="5519420">
                  <a:moveTo>
                    <a:pt x="0" y="0"/>
                  </a:moveTo>
                  <a:lnTo>
                    <a:pt x="0" y="5519226"/>
                  </a:lnTo>
                  <a:lnTo>
                    <a:pt x="3182454" y="5519226"/>
                  </a:lnTo>
                  <a:lnTo>
                    <a:pt x="4611878" y="4078920"/>
                  </a:lnTo>
                  <a:lnTo>
                    <a:pt x="4378706" y="232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8125"/>
              <a:ext cx="5612765" cy="419100"/>
            </a:xfrm>
            <a:custGeom>
              <a:avLst/>
              <a:gdLst/>
              <a:ahLst/>
              <a:cxnLst/>
              <a:rect l="l" t="t" r="r" b="b"/>
              <a:pathLst>
                <a:path w="5612765" h="419100">
                  <a:moveTo>
                    <a:pt x="0" y="0"/>
                  </a:moveTo>
                  <a:lnTo>
                    <a:pt x="0" y="415053"/>
                  </a:lnTo>
                  <a:lnTo>
                    <a:pt x="5612130" y="419101"/>
                  </a:lnTo>
                  <a:lnTo>
                    <a:pt x="5612384" y="3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05"/>
              </a:spcBef>
              <a:tabLst>
                <a:tab pos="2744470" algn="l"/>
              </a:tabLst>
            </a:pPr>
            <a:r>
              <a:rPr spc="20"/>
              <a:t>T</a:t>
            </a:r>
            <a:r>
              <a:rPr spc="-105"/>
              <a:t> </a:t>
            </a:r>
            <a:r>
              <a:rPr spc="25"/>
              <a:t>h</a:t>
            </a:r>
            <a:r>
              <a:rPr spc="-110"/>
              <a:t> </a:t>
            </a:r>
            <a:r>
              <a:rPr spc="5"/>
              <a:t>a</a:t>
            </a:r>
            <a:r>
              <a:rPr spc="-120"/>
              <a:t> </a:t>
            </a:r>
            <a:r>
              <a:rPr spc="25"/>
              <a:t>n</a:t>
            </a:r>
            <a:r>
              <a:rPr spc="-125"/>
              <a:t> </a:t>
            </a:r>
            <a:r>
              <a:rPr spc="10"/>
              <a:t>k</a:t>
            </a:r>
            <a:r>
              <a:t>	</a:t>
            </a:r>
            <a:r>
              <a:rPr spc="60"/>
              <a:t>Y</a:t>
            </a:r>
            <a:r>
              <a:rPr spc="-114"/>
              <a:t> </a:t>
            </a:r>
            <a:r>
              <a:rPr spc="-15"/>
              <a:t>o</a:t>
            </a:r>
            <a:r>
              <a:rPr spc="-120"/>
              <a:t> </a:t>
            </a:r>
            <a:r>
              <a:rPr spc="15"/>
              <a:t>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3627" y="1478407"/>
            <a:ext cx="2448560" cy="268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2090">
              <a:lnSpc>
                <a:spcPct val="100000"/>
              </a:lnSpc>
              <a:spcBef>
                <a:spcPts val="105"/>
              </a:spcBef>
            </a:pPr>
            <a:r>
              <a:rPr sz="1650" b="1" spc="-55">
                <a:solidFill>
                  <a:srgbClr val="F0B450"/>
                </a:solidFill>
                <a:latin typeface="Trebuchet MS"/>
                <a:cs typeface="Trebuchet MS"/>
              </a:rPr>
              <a:t>Reference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rebuchet MS"/>
              <a:cs typeface="Trebuchet MS"/>
            </a:endParaRPr>
          </a:p>
          <a:p>
            <a:pPr marR="8255" algn="r">
              <a:lnSpc>
                <a:spcPct val="100000"/>
              </a:lnSpc>
            </a:pPr>
            <a:r>
              <a:rPr sz="1650" b="1" spc="95">
                <a:solidFill>
                  <a:srgbClr val="F0B450"/>
                </a:solidFill>
                <a:latin typeface="Trebuchet MS"/>
                <a:cs typeface="Trebuchet MS"/>
              </a:rPr>
              <a:t>Title</a:t>
            </a:r>
            <a:r>
              <a:rPr sz="1650" spc="95">
                <a:solidFill>
                  <a:srgbClr val="F0B450"/>
                </a:solidFill>
                <a:latin typeface="SimSun"/>
                <a:cs typeface="SimSun"/>
              </a:rPr>
              <a:t>:</a:t>
            </a:r>
            <a:r>
              <a:rPr sz="1650" spc="-85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 spc="5">
                <a:solidFill>
                  <a:srgbClr val="F0B450"/>
                </a:solidFill>
                <a:latin typeface="SimSun"/>
                <a:cs typeface="SimSun"/>
              </a:rPr>
              <a:t>Credit</a:t>
            </a:r>
            <a:r>
              <a:rPr sz="1650" spc="-110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>
                <a:solidFill>
                  <a:srgbClr val="F0B450"/>
                </a:solidFill>
                <a:latin typeface="SimSun"/>
                <a:cs typeface="SimSun"/>
              </a:rPr>
              <a:t>Approval</a:t>
            </a:r>
            <a:endParaRPr sz="1650">
              <a:latin typeface="SimSun"/>
              <a:cs typeface="SimSun"/>
            </a:endParaRPr>
          </a:p>
          <a:p>
            <a:pPr marR="8890" algn="r">
              <a:lnSpc>
                <a:spcPct val="100000"/>
              </a:lnSpc>
              <a:spcBef>
                <a:spcPts val="130"/>
              </a:spcBef>
            </a:pPr>
            <a:r>
              <a:rPr sz="1650" b="1" spc="-15">
                <a:solidFill>
                  <a:srgbClr val="F0B450"/>
                </a:solidFill>
                <a:latin typeface="Trebuchet MS"/>
                <a:cs typeface="Trebuchet MS"/>
              </a:rPr>
              <a:t>Sources</a:t>
            </a:r>
            <a:r>
              <a:rPr sz="1650" spc="-15">
                <a:solidFill>
                  <a:srgbClr val="F0B450"/>
                </a:solidFill>
                <a:latin typeface="SimSun"/>
                <a:cs typeface="SimSun"/>
              </a:rPr>
              <a:t>:</a:t>
            </a:r>
            <a:r>
              <a:rPr sz="1650" spc="-120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>
                <a:solidFill>
                  <a:srgbClr val="F0B450"/>
                </a:solidFill>
                <a:latin typeface="SimSun"/>
                <a:cs typeface="SimSun"/>
              </a:rPr>
              <a:t>(confidential)</a:t>
            </a:r>
            <a:endParaRPr sz="1650">
              <a:latin typeface="SimSun"/>
              <a:cs typeface="SimSun"/>
            </a:endParaRPr>
          </a:p>
          <a:p>
            <a:pPr marR="10160" algn="r">
              <a:lnSpc>
                <a:spcPct val="100000"/>
              </a:lnSpc>
              <a:spcBef>
                <a:spcPts val="115"/>
              </a:spcBef>
            </a:pPr>
            <a:r>
              <a:rPr sz="1650">
                <a:solidFill>
                  <a:srgbClr val="F0B450"/>
                </a:solidFill>
                <a:latin typeface="SimSun"/>
                <a:cs typeface="SimSun"/>
              </a:rPr>
              <a:t>Submitted</a:t>
            </a:r>
            <a:r>
              <a:rPr sz="1650" spc="-145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 spc="5">
                <a:solidFill>
                  <a:srgbClr val="F0B450"/>
                </a:solidFill>
                <a:latin typeface="SimSun"/>
                <a:cs typeface="SimSun"/>
              </a:rPr>
              <a:t>by</a:t>
            </a:r>
            <a:endParaRPr sz="1650">
              <a:latin typeface="SimSun"/>
              <a:cs typeface="SimSun"/>
            </a:endParaRPr>
          </a:p>
          <a:p>
            <a:pPr marL="12700" marR="5080" indent="420370" algn="r">
              <a:lnSpc>
                <a:spcPct val="106100"/>
              </a:lnSpc>
              <a:spcBef>
                <a:spcPts val="10"/>
              </a:spcBef>
            </a:pP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quinl</a:t>
            </a:r>
            <a:r>
              <a:rPr sz="1650" u="sng" spc="-1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a</a:t>
            </a: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n</a:t>
            </a:r>
            <a:r>
              <a:rPr sz="1650" u="sng" spc="-1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@c</a:t>
            </a: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s</a:t>
            </a:r>
            <a:r>
              <a:rPr sz="1650" u="sng" spc="-1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.</a:t>
            </a: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s</a:t>
            </a:r>
            <a:r>
              <a:rPr sz="1650" u="sng" spc="-1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u.</a:t>
            </a: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o</a:t>
            </a:r>
            <a:r>
              <a:rPr sz="1650" u="sng" spc="-1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z.</a:t>
            </a:r>
            <a:r>
              <a:rPr sz="1650" u="sng" spc="10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a</a:t>
            </a:r>
            <a:r>
              <a:rPr sz="1650" u="sng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  <a:hlinkClick r:id="rId2"/>
              </a:rPr>
              <a:t>u </a:t>
            </a:r>
            <a:r>
              <a:rPr sz="1650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 b="1" spc="-110">
                <a:solidFill>
                  <a:srgbClr val="F0B450"/>
                </a:solidFill>
                <a:latin typeface="Trebuchet MS"/>
                <a:cs typeface="Trebuchet MS"/>
              </a:rPr>
              <a:t>Download</a:t>
            </a:r>
            <a:r>
              <a:rPr sz="1650" b="1" spc="-105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105">
                <a:solidFill>
                  <a:srgbClr val="F0B450"/>
                </a:solidFill>
                <a:latin typeface="Trebuchet MS"/>
                <a:cs typeface="Trebuchet MS"/>
              </a:rPr>
              <a:t>link</a:t>
            </a:r>
            <a:r>
              <a:rPr sz="1650" spc="105">
                <a:solidFill>
                  <a:srgbClr val="F0B450"/>
                </a:solidFill>
                <a:latin typeface="SimSun"/>
                <a:cs typeface="SimSun"/>
              </a:rPr>
              <a:t>: </a:t>
            </a:r>
            <a:r>
              <a:rPr sz="1650" spc="110">
                <a:solidFill>
                  <a:srgbClr val="F0B450"/>
                </a:solidFill>
                <a:latin typeface="SimSun"/>
                <a:cs typeface="SimSun"/>
              </a:rPr>
              <a:t> </a:t>
            </a:r>
            <a:r>
              <a:rPr sz="1650" u="sng" spc="-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</a:rPr>
              <a:t>https://archive.ics.uci</a:t>
            </a:r>
            <a:endParaRPr sz="1650">
              <a:latin typeface="SimSun"/>
              <a:cs typeface="SimSun"/>
            </a:endParaRPr>
          </a:p>
          <a:p>
            <a:pPr marR="10795" algn="r">
              <a:lnSpc>
                <a:spcPct val="100000"/>
              </a:lnSpc>
              <a:spcBef>
                <a:spcPts val="110"/>
              </a:spcBef>
            </a:pPr>
            <a:r>
              <a:rPr sz="1650" u="sng" spc="-5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</a:rPr>
              <a:t>.edu/dataset/27/credit+</a:t>
            </a:r>
            <a:endParaRPr sz="1650">
              <a:latin typeface="SimSun"/>
              <a:cs typeface="SimSun"/>
            </a:endParaRPr>
          </a:p>
          <a:p>
            <a:pPr marR="7620" algn="r">
              <a:lnSpc>
                <a:spcPct val="100000"/>
              </a:lnSpc>
              <a:spcBef>
                <a:spcPts val="130"/>
              </a:spcBef>
            </a:pPr>
            <a:r>
              <a:rPr sz="1650" u="sng">
                <a:solidFill>
                  <a:srgbClr val="F0B450"/>
                </a:solidFill>
                <a:uFill>
                  <a:solidFill>
                    <a:srgbClr val="F0B450"/>
                  </a:solidFill>
                </a:uFill>
                <a:latin typeface="SimSun"/>
                <a:cs typeface="SimSun"/>
              </a:rPr>
              <a:t>approval</a:t>
            </a:r>
            <a:endParaRPr sz="16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1"/>
    </mc:Choice>
    <mc:Fallback xmlns="">
      <p:transition spd="slow" advTm="4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189" y="371678"/>
            <a:ext cx="148844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/>
              <a:t>C</a:t>
            </a:r>
            <a:r>
              <a:rPr spc="-105"/>
              <a:t> </a:t>
            </a:r>
            <a:r>
              <a:rPr spc="-15"/>
              <a:t>o</a:t>
            </a:r>
            <a:r>
              <a:rPr spc="-120"/>
              <a:t> </a:t>
            </a:r>
            <a:r>
              <a:rPr spc="25"/>
              <a:t>n</a:t>
            </a:r>
            <a:r>
              <a:rPr spc="-125"/>
              <a:t> </a:t>
            </a:r>
            <a:r>
              <a:rPr spc="65"/>
              <a:t>t</a:t>
            </a:r>
            <a:r>
              <a:rPr spc="-105"/>
              <a:t> </a:t>
            </a:r>
            <a:r>
              <a:rPr spc="-15"/>
              <a:t>e</a:t>
            </a:r>
            <a:r>
              <a:rPr spc="-114"/>
              <a:t> </a:t>
            </a:r>
            <a:r>
              <a:rPr spc="25"/>
              <a:t>n</a:t>
            </a:r>
            <a:r>
              <a:rPr spc="-150"/>
              <a:t> </a:t>
            </a:r>
            <a:r>
              <a:rPr spc="65"/>
              <a:t>t</a:t>
            </a:r>
            <a:r>
              <a:rPr spc="-130"/>
              <a:t> </a:t>
            </a:r>
            <a:r>
              <a:rPr spc="3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2321" y="1422857"/>
            <a:ext cx="2119630" cy="49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5"/>
              </a:spcBef>
              <a:tabLst>
                <a:tab pos="468630" algn="l"/>
              </a:tabLst>
            </a:pPr>
            <a:r>
              <a:rPr sz="1650" b="1" spc="-140">
                <a:solidFill>
                  <a:srgbClr val="161F4D"/>
                </a:solidFill>
                <a:latin typeface="Trebuchet MS"/>
                <a:cs typeface="Trebuchet MS"/>
              </a:rPr>
              <a:t>6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161F4D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	</a:t>
            </a:r>
            <a:r>
              <a:rPr sz="1650" b="1" spc="-185">
                <a:solidFill>
                  <a:srgbClr val="161F4D"/>
                </a:solidFill>
                <a:latin typeface="Trebuchet MS"/>
                <a:cs typeface="Trebuchet MS"/>
              </a:rPr>
              <a:t>C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40">
                <a:solidFill>
                  <a:srgbClr val="161F4D"/>
                </a:solidFill>
                <a:latin typeface="Trebuchet MS"/>
                <a:cs typeface="Trebuchet MS"/>
              </a:rPr>
              <a:t>l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75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20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161F4D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g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50" b="1" spc="-200">
                <a:solidFill>
                  <a:srgbClr val="161F4D"/>
                </a:solidFill>
                <a:latin typeface="Trebuchet MS"/>
                <a:cs typeface="Trebuchet MS"/>
              </a:rPr>
              <a:t>V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40">
                <a:solidFill>
                  <a:srgbClr val="161F4D"/>
                </a:solidFill>
                <a:latin typeface="Trebuchet MS"/>
                <a:cs typeface="Trebuchet MS"/>
              </a:rPr>
              <a:t>l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45">
                <a:solidFill>
                  <a:srgbClr val="161F4D"/>
                </a:solidFill>
                <a:latin typeface="Trebuchet MS"/>
                <a:cs typeface="Trebuchet MS"/>
              </a:rPr>
              <a:t>z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22019" cy="628015"/>
          </a:xfrm>
          <a:custGeom>
            <a:avLst/>
            <a:gdLst/>
            <a:ahLst/>
            <a:cxnLst/>
            <a:rect l="l" t="t" r="r" b="b"/>
            <a:pathLst>
              <a:path w="922019" h="628015">
                <a:moveTo>
                  <a:pt x="921478" y="0"/>
                </a:moveTo>
                <a:lnTo>
                  <a:pt x="0" y="0"/>
                </a:lnTo>
                <a:lnTo>
                  <a:pt x="0" y="627565"/>
                </a:lnTo>
                <a:lnTo>
                  <a:pt x="921478" y="0"/>
                </a:lnTo>
                <a:close/>
              </a:path>
            </a:pathLst>
          </a:custGeom>
          <a:solidFill>
            <a:srgbClr val="F0B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7" y="3255264"/>
            <a:ext cx="3091180" cy="2459990"/>
          </a:xfrm>
          <a:custGeom>
            <a:avLst/>
            <a:gdLst/>
            <a:ahLst/>
            <a:cxnLst/>
            <a:rect l="l" t="t" r="r" b="b"/>
            <a:pathLst>
              <a:path w="3091180" h="2459990">
                <a:moveTo>
                  <a:pt x="1545334" y="0"/>
                </a:moveTo>
                <a:lnTo>
                  <a:pt x="1497185" y="736"/>
                </a:lnTo>
                <a:lnTo>
                  <a:pt x="1449405" y="2931"/>
                </a:lnTo>
                <a:lnTo>
                  <a:pt x="1402013" y="6562"/>
                </a:lnTo>
                <a:lnTo>
                  <a:pt x="1355031" y="11609"/>
                </a:lnTo>
                <a:lnTo>
                  <a:pt x="1308482" y="18051"/>
                </a:lnTo>
                <a:lnTo>
                  <a:pt x="1262385" y="25865"/>
                </a:lnTo>
                <a:lnTo>
                  <a:pt x="1216762" y="35031"/>
                </a:lnTo>
                <a:lnTo>
                  <a:pt x="1171635" y="45526"/>
                </a:lnTo>
                <a:lnTo>
                  <a:pt x="1127026" y="57330"/>
                </a:lnTo>
                <a:lnTo>
                  <a:pt x="1082954" y="70421"/>
                </a:lnTo>
                <a:lnTo>
                  <a:pt x="1039443" y="84778"/>
                </a:lnTo>
                <a:lnTo>
                  <a:pt x="996512" y="100379"/>
                </a:lnTo>
                <a:lnTo>
                  <a:pt x="954183" y="117204"/>
                </a:lnTo>
                <a:lnTo>
                  <a:pt x="912479" y="135229"/>
                </a:lnTo>
                <a:lnTo>
                  <a:pt x="871419" y="154435"/>
                </a:lnTo>
                <a:lnTo>
                  <a:pt x="831026" y="174800"/>
                </a:lnTo>
                <a:lnTo>
                  <a:pt x="791321" y="196302"/>
                </a:lnTo>
                <a:lnTo>
                  <a:pt x="752324" y="218919"/>
                </a:lnTo>
                <a:lnTo>
                  <a:pt x="714058" y="242632"/>
                </a:lnTo>
                <a:lnTo>
                  <a:pt x="676544" y="267417"/>
                </a:lnTo>
                <a:lnTo>
                  <a:pt x="639803" y="293254"/>
                </a:lnTo>
                <a:lnTo>
                  <a:pt x="603856" y="320121"/>
                </a:lnTo>
                <a:lnTo>
                  <a:pt x="568725" y="347998"/>
                </a:lnTo>
                <a:lnTo>
                  <a:pt x="534431" y="376861"/>
                </a:lnTo>
                <a:lnTo>
                  <a:pt x="500996" y="406691"/>
                </a:lnTo>
                <a:lnTo>
                  <a:pt x="468441" y="437466"/>
                </a:lnTo>
                <a:lnTo>
                  <a:pt x="436786" y="469164"/>
                </a:lnTo>
                <a:lnTo>
                  <a:pt x="406054" y="501763"/>
                </a:lnTo>
                <a:lnTo>
                  <a:pt x="376266" y="535243"/>
                </a:lnTo>
                <a:lnTo>
                  <a:pt x="347443" y="569582"/>
                </a:lnTo>
                <a:lnTo>
                  <a:pt x="319607" y="604759"/>
                </a:lnTo>
                <a:lnTo>
                  <a:pt x="292778" y="640752"/>
                </a:lnTo>
                <a:lnTo>
                  <a:pt x="266979" y="677540"/>
                </a:lnTo>
                <a:lnTo>
                  <a:pt x="242230" y="715102"/>
                </a:lnTo>
                <a:lnTo>
                  <a:pt x="218553" y="753415"/>
                </a:lnTo>
                <a:lnTo>
                  <a:pt x="195969" y="792459"/>
                </a:lnTo>
                <a:lnTo>
                  <a:pt x="174500" y="832212"/>
                </a:lnTo>
                <a:lnTo>
                  <a:pt x="154167" y="872653"/>
                </a:lnTo>
                <a:lnTo>
                  <a:pt x="134991" y="913761"/>
                </a:lnTo>
                <a:lnTo>
                  <a:pt x="116994" y="955513"/>
                </a:lnTo>
                <a:lnTo>
                  <a:pt x="100197" y="997889"/>
                </a:lnTo>
                <a:lnTo>
                  <a:pt x="84621" y="1040868"/>
                </a:lnTo>
                <a:lnTo>
                  <a:pt x="70287" y="1084427"/>
                </a:lnTo>
                <a:lnTo>
                  <a:pt x="57218" y="1128545"/>
                </a:lnTo>
                <a:lnTo>
                  <a:pt x="45434" y="1173202"/>
                </a:lnTo>
                <a:lnTo>
                  <a:pt x="34957" y="1218375"/>
                </a:lnTo>
                <a:lnTo>
                  <a:pt x="25808" y="1264043"/>
                </a:lnTo>
                <a:lnTo>
                  <a:pt x="18008" y="1310185"/>
                </a:lnTo>
                <a:lnTo>
                  <a:pt x="11580" y="1356780"/>
                </a:lnTo>
                <a:lnTo>
                  <a:pt x="6543" y="1403805"/>
                </a:lnTo>
                <a:lnTo>
                  <a:pt x="2920" y="1451240"/>
                </a:lnTo>
                <a:lnTo>
                  <a:pt x="732" y="1499063"/>
                </a:lnTo>
                <a:lnTo>
                  <a:pt x="0" y="1547253"/>
                </a:lnTo>
                <a:lnTo>
                  <a:pt x="738" y="1595448"/>
                </a:lnTo>
                <a:lnTo>
                  <a:pt x="2932" y="1643274"/>
                </a:lnTo>
                <a:lnTo>
                  <a:pt x="6560" y="1690709"/>
                </a:lnTo>
                <a:lnTo>
                  <a:pt x="11602" y="1737734"/>
                </a:lnTo>
                <a:lnTo>
                  <a:pt x="18035" y="1784325"/>
                </a:lnTo>
                <a:lnTo>
                  <a:pt x="25839" y="1830462"/>
                </a:lnTo>
                <a:lnTo>
                  <a:pt x="34992" y="1876124"/>
                </a:lnTo>
                <a:lnTo>
                  <a:pt x="45473" y="1921289"/>
                </a:lnTo>
                <a:lnTo>
                  <a:pt x="57260" y="1965936"/>
                </a:lnTo>
                <a:lnTo>
                  <a:pt x="70332" y="2010044"/>
                </a:lnTo>
                <a:lnTo>
                  <a:pt x="84669" y="2053591"/>
                </a:lnTo>
                <a:lnTo>
                  <a:pt x="100247" y="2096556"/>
                </a:lnTo>
                <a:lnTo>
                  <a:pt x="117046" y="2138917"/>
                </a:lnTo>
                <a:lnTo>
                  <a:pt x="135046" y="2180653"/>
                </a:lnTo>
                <a:lnTo>
                  <a:pt x="154223" y="2221744"/>
                </a:lnTo>
                <a:lnTo>
                  <a:pt x="174558" y="2262167"/>
                </a:lnTo>
                <a:lnTo>
                  <a:pt x="196028" y="2301901"/>
                </a:lnTo>
                <a:lnTo>
                  <a:pt x="218613" y="2340926"/>
                </a:lnTo>
                <a:lnTo>
                  <a:pt x="242291" y="2379219"/>
                </a:lnTo>
                <a:lnTo>
                  <a:pt x="267040" y="2416759"/>
                </a:lnTo>
                <a:lnTo>
                  <a:pt x="292840" y="2453525"/>
                </a:lnTo>
                <a:lnTo>
                  <a:pt x="297471" y="2459734"/>
                </a:lnTo>
                <a:lnTo>
                  <a:pt x="2793046" y="2459734"/>
                </a:lnTo>
                <a:lnTo>
                  <a:pt x="2823533" y="2416694"/>
                </a:lnTo>
                <a:lnTo>
                  <a:pt x="2848293" y="2379151"/>
                </a:lnTo>
                <a:lnTo>
                  <a:pt x="2871982" y="2340856"/>
                </a:lnTo>
                <a:lnTo>
                  <a:pt x="2894577" y="2301829"/>
                </a:lnTo>
                <a:lnTo>
                  <a:pt x="2916057" y="2262092"/>
                </a:lnTo>
                <a:lnTo>
                  <a:pt x="2936401" y="2221667"/>
                </a:lnTo>
                <a:lnTo>
                  <a:pt x="2955588" y="2180574"/>
                </a:lnTo>
                <a:lnTo>
                  <a:pt x="2973596" y="2138835"/>
                </a:lnTo>
                <a:lnTo>
                  <a:pt x="2990403" y="2096471"/>
                </a:lnTo>
                <a:lnTo>
                  <a:pt x="3005989" y="2053504"/>
                </a:lnTo>
                <a:lnTo>
                  <a:pt x="3020331" y="2009956"/>
                </a:lnTo>
                <a:lnTo>
                  <a:pt x="3033409" y="1965846"/>
                </a:lnTo>
                <a:lnTo>
                  <a:pt x="3045201" y="1921197"/>
                </a:lnTo>
                <a:lnTo>
                  <a:pt x="3055685" y="1876030"/>
                </a:lnTo>
                <a:lnTo>
                  <a:pt x="3064841" y="1830367"/>
                </a:lnTo>
                <a:lnTo>
                  <a:pt x="3072646" y="1784228"/>
                </a:lnTo>
                <a:lnTo>
                  <a:pt x="3079079" y="1737636"/>
                </a:lnTo>
                <a:lnTo>
                  <a:pt x="3084120" y="1690610"/>
                </a:lnTo>
                <a:lnTo>
                  <a:pt x="3087746" y="1643174"/>
                </a:lnTo>
                <a:lnTo>
                  <a:pt x="3089936" y="1595347"/>
                </a:lnTo>
                <a:lnTo>
                  <a:pt x="3090668" y="1547152"/>
                </a:lnTo>
                <a:lnTo>
                  <a:pt x="3089923" y="1498967"/>
                </a:lnTo>
                <a:lnTo>
                  <a:pt x="3087720" y="1451150"/>
                </a:lnTo>
                <a:lnTo>
                  <a:pt x="3084083" y="1403720"/>
                </a:lnTo>
                <a:lnTo>
                  <a:pt x="3079031" y="1356699"/>
                </a:lnTo>
                <a:lnTo>
                  <a:pt x="3072587" y="1310110"/>
                </a:lnTo>
                <a:lnTo>
                  <a:pt x="3064772" y="1263972"/>
                </a:lnTo>
                <a:lnTo>
                  <a:pt x="3055607" y="1218309"/>
                </a:lnTo>
                <a:lnTo>
                  <a:pt x="3045114" y="1173140"/>
                </a:lnTo>
                <a:lnTo>
                  <a:pt x="3033314" y="1128487"/>
                </a:lnTo>
                <a:lnTo>
                  <a:pt x="3020229" y="1084373"/>
                </a:lnTo>
                <a:lnTo>
                  <a:pt x="3005879" y="1040817"/>
                </a:lnTo>
                <a:lnTo>
                  <a:pt x="2990287" y="997842"/>
                </a:lnTo>
                <a:lnTo>
                  <a:pt x="2973474" y="955470"/>
                </a:lnTo>
                <a:lnTo>
                  <a:pt x="2955461" y="913720"/>
                </a:lnTo>
                <a:lnTo>
                  <a:pt x="2936269" y="872616"/>
                </a:lnTo>
                <a:lnTo>
                  <a:pt x="2915920" y="832178"/>
                </a:lnTo>
                <a:lnTo>
                  <a:pt x="2894436" y="792427"/>
                </a:lnTo>
                <a:lnTo>
                  <a:pt x="2871838" y="753386"/>
                </a:lnTo>
                <a:lnTo>
                  <a:pt x="2848147" y="715075"/>
                </a:lnTo>
                <a:lnTo>
                  <a:pt x="2823384" y="677516"/>
                </a:lnTo>
                <a:lnTo>
                  <a:pt x="2797571" y="640730"/>
                </a:lnTo>
                <a:lnTo>
                  <a:pt x="2770730" y="604739"/>
                </a:lnTo>
                <a:lnTo>
                  <a:pt x="2742882" y="569564"/>
                </a:lnTo>
                <a:lnTo>
                  <a:pt x="2714048" y="535227"/>
                </a:lnTo>
                <a:lnTo>
                  <a:pt x="2684250" y="501748"/>
                </a:lnTo>
                <a:lnTo>
                  <a:pt x="2653508" y="469150"/>
                </a:lnTo>
                <a:lnTo>
                  <a:pt x="2621846" y="437454"/>
                </a:lnTo>
                <a:lnTo>
                  <a:pt x="2589283" y="406681"/>
                </a:lnTo>
                <a:lnTo>
                  <a:pt x="2555841" y="376852"/>
                </a:lnTo>
                <a:lnTo>
                  <a:pt x="2521543" y="347989"/>
                </a:lnTo>
                <a:lnTo>
                  <a:pt x="2486408" y="320114"/>
                </a:lnTo>
                <a:lnTo>
                  <a:pt x="2450459" y="293248"/>
                </a:lnTo>
                <a:lnTo>
                  <a:pt x="2413717" y="267412"/>
                </a:lnTo>
                <a:lnTo>
                  <a:pt x="2376204" y="242627"/>
                </a:lnTo>
                <a:lnTo>
                  <a:pt x="2337940" y="218915"/>
                </a:lnTo>
                <a:lnTo>
                  <a:pt x="2298948" y="196298"/>
                </a:lnTo>
                <a:lnTo>
                  <a:pt x="2259248" y="174797"/>
                </a:lnTo>
                <a:lnTo>
                  <a:pt x="2218862" y="154433"/>
                </a:lnTo>
                <a:lnTo>
                  <a:pt x="2177812" y="135227"/>
                </a:lnTo>
                <a:lnTo>
                  <a:pt x="2136119" y="117202"/>
                </a:lnTo>
                <a:lnTo>
                  <a:pt x="2093804" y="100378"/>
                </a:lnTo>
                <a:lnTo>
                  <a:pt x="2050889" y="84777"/>
                </a:lnTo>
                <a:lnTo>
                  <a:pt x="2007395" y="70421"/>
                </a:lnTo>
                <a:lnTo>
                  <a:pt x="1963344" y="57330"/>
                </a:lnTo>
                <a:lnTo>
                  <a:pt x="1918757" y="45526"/>
                </a:lnTo>
                <a:lnTo>
                  <a:pt x="1873655" y="35030"/>
                </a:lnTo>
                <a:lnTo>
                  <a:pt x="1828060" y="25865"/>
                </a:lnTo>
                <a:lnTo>
                  <a:pt x="1781993" y="18051"/>
                </a:lnTo>
                <a:lnTo>
                  <a:pt x="1735476" y="11609"/>
                </a:lnTo>
                <a:lnTo>
                  <a:pt x="1688531" y="6562"/>
                </a:lnTo>
                <a:lnTo>
                  <a:pt x="1641177" y="2931"/>
                </a:lnTo>
                <a:lnTo>
                  <a:pt x="1593438" y="736"/>
                </a:lnTo>
                <a:lnTo>
                  <a:pt x="1545334" y="0"/>
                </a:lnTo>
                <a:close/>
              </a:path>
            </a:pathLst>
          </a:custGeom>
          <a:solidFill>
            <a:srgbClr val="F0B45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4071" y="4458106"/>
            <a:ext cx="25761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630" algn="l"/>
              </a:tabLst>
            </a:pPr>
            <a:r>
              <a:rPr sz="1650" b="1" spc="-140">
                <a:solidFill>
                  <a:srgbClr val="161F4D"/>
                </a:solidFill>
                <a:latin typeface="Trebuchet MS"/>
                <a:cs typeface="Trebuchet MS"/>
              </a:rPr>
              <a:t>5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161F4D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	</a:t>
            </a:r>
            <a:r>
              <a:rPr sz="1650" b="1" spc="-235">
                <a:solidFill>
                  <a:srgbClr val="161F4D"/>
                </a:solidFill>
                <a:latin typeface="Trebuchet MS"/>
                <a:cs typeface="Trebuchet MS"/>
              </a:rPr>
              <a:t>D</a:t>
            </a:r>
            <a:r>
              <a:rPr lang="en-CA"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lang="en-CA" sz="1650" b="1" spc="-80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lang="en-CA"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90">
                <a:solidFill>
                  <a:srgbClr val="161F4D"/>
                </a:solidFill>
                <a:latin typeface="Trebuchet MS"/>
                <a:cs typeface="Trebuchet MS"/>
              </a:rPr>
              <a:t>m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lang="en-CA"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20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0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175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y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16865" algn="l"/>
              </a:tabLst>
            </a:pPr>
            <a:r>
              <a:rPr sz="1650" b="1" spc="-340">
                <a:solidFill>
                  <a:srgbClr val="161F4D"/>
                </a:solidFill>
                <a:latin typeface="Trebuchet MS"/>
                <a:cs typeface="Trebuchet MS"/>
              </a:rPr>
              <a:t>&amp;	</a:t>
            </a:r>
            <a:r>
              <a:rPr sz="1650" b="1" spc="-405">
                <a:solidFill>
                  <a:srgbClr val="161F4D"/>
                </a:solidFill>
                <a:latin typeface="Trebuchet MS"/>
                <a:cs typeface="Trebuchet MS"/>
              </a:rPr>
              <a:t>M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d 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40">
                <a:solidFill>
                  <a:srgbClr val="161F4D"/>
                </a:solidFill>
                <a:latin typeface="Trebuchet MS"/>
                <a:cs typeface="Trebuchet MS"/>
              </a:rPr>
              <a:t>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7660" y="3183382"/>
            <a:ext cx="9029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1650" b="1" spc="-14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650" b="1" spc="-1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2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20" y="1208913"/>
            <a:ext cx="4415790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>
              <a:lnSpc>
                <a:spcPts val="1839"/>
              </a:lnSpc>
              <a:spcBef>
                <a:spcPts val="105"/>
              </a:spcBef>
              <a:tabLst>
                <a:tab pos="631190" algn="l"/>
              </a:tabLst>
            </a:pPr>
            <a:r>
              <a:rPr sz="1650" b="1" spc="-14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650" b="1" spc="-2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b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650">
              <a:latin typeface="Trebuchet MS"/>
              <a:cs typeface="Trebuchet MS"/>
            </a:endParaRPr>
          </a:p>
          <a:p>
            <a:pPr marL="174625">
              <a:lnSpc>
                <a:spcPts val="1839"/>
              </a:lnSpc>
            </a:pPr>
            <a:r>
              <a:rPr sz="1650" b="1" spc="-1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b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ts val="1839"/>
              </a:lnSpc>
              <a:tabLst>
                <a:tab pos="468630" algn="l"/>
              </a:tabLst>
            </a:pPr>
            <a:r>
              <a:rPr sz="1650" b="1" spc="-14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650" b="1" spc="-1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b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ts val="1839"/>
              </a:lnSpc>
            </a:pPr>
            <a:r>
              <a:rPr sz="1650" b="1" spc="-2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50">
              <a:latin typeface="Trebuchet MS"/>
              <a:cs typeface="Trebuchet MS"/>
            </a:endParaRPr>
          </a:p>
          <a:p>
            <a:pPr marL="2157095">
              <a:lnSpc>
                <a:spcPct val="100000"/>
              </a:lnSpc>
              <a:spcBef>
                <a:spcPts val="295"/>
              </a:spcBef>
              <a:tabLst>
                <a:tab pos="2613660" algn="l"/>
              </a:tabLst>
            </a:pPr>
            <a:r>
              <a:rPr sz="1650" b="1" spc="-14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650" b="1" spc="3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b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d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9696" y="3850639"/>
            <a:ext cx="2858007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630" algn="l"/>
              </a:tabLst>
            </a:pPr>
            <a:r>
              <a:rPr sz="1650" b="1" spc="-140">
                <a:solidFill>
                  <a:srgbClr val="161F4D"/>
                </a:solidFill>
                <a:latin typeface="Trebuchet MS"/>
                <a:cs typeface="Trebuchet MS"/>
              </a:rPr>
              <a:t>7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161F4D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	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P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161F4D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215">
                <a:solidFill>
                  <a:srgbClr val="161F4D"/>
                </a:solidFill>
                <a:latin typeface="Trebuchet MS"/>
                <a:cs typeface="Trebuchet MS"/>
              </a:rPr>
              <a:t>f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161F4D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90">
                <a:solidFill>
                  <a:srgbClr val="161F4D"/>
                </a:solidFill>
                <a:latin typeface="Trebuchet MS"/>
                <a:cs typeface="Trebuchet MS"/>
              </a:rPr>
              <a:t>m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lang="en-CA" sz="1650" b="1" spc="-130">
                <a:solidFill>
                  <a:srgbClr val="161F4D"/>
                </a:solidFill>
                <a:latin typeface="Trebuchet MS"/>
                <a:cs typeface="Trebuchet MS"/>
              </a:rPr>
              <a:t> 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161F4D"/>
                </a:solidFill>
                <a:latin typeface="Trebuchet MS"/>
                <a:cs typeface="Trebuchet MS"/>
              </a:rPr>
              <a:t>c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687195" algn="l"/>
              </a:tabLst>
            </a:pPr>
            <a:r>
              <a:rPr sz="1650" b="1" spc="-114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45">
                <a:solidFill>
                  <a:srgbClr val="161F4D"/>
                </a:solidFill>
                <a:latin typeface="Trebuchet MS"/>
                <a:cs typeface="Trebuchet MS"/>
              </a:rPr>
              <a:t>v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40">
                <a:solidFill>
                  <a:srgbClr val="161F4D"/>
                </a:solidFill>
                <a:latin typeface="Trebuchet MS"/>
                <a:cs typeface="Trebuchet MS"/>
              </a:rPr>
              <a:t>l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5">
                <a:solidFill>
                  <a:srgbClr val="161F4D"/>
                </a:solidFill>
                <a:latin typeface="Trebuchet MS"/>
                <a:cs typeface="Trebuchet MS"/>
              </a:rPr>
              <a:t>a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35" err="1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	</a:t>
            </a:r>
            <a:r>
              <a:rPr sz="1650" b="1" spc="-405">
                <a:solidFill>
                  <a:srgbClr val="161F4D"/>
                </a:solidFill>
                <a:latin typeface="Trebuchet MS"/>
                <a:cs typeface="Trebuchet MS"/>
              </a:rPr>
              <a:t>M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lang="en-CA"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e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20">
                <a:solidFill>
                  <a:srgbClr val="161F4D"/>
                </a:solidFill>
                <a:latin typeface="Trebuchet MS"/>
                <a:cs typeface="Trebuchet MS"/>
              </a:rPr>
              <a:t>r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lang="en-CA" sz="1650" b="1" spc="335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161F4D"/>
                </a:solidFill>
                <a:latin typeface="Trebuchet MS"/>
                <a:cs typeface="Trebuchet MS"/>
              </a:rPr>
              <a:t>c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1150"/>
              </a:spcBef>
              <a:tabLst>
                <a:tab pos="607060" algn="l"/>
              </a:tabLst>
            </a:pPr>
            <a:r>
              <a:rPr sz="1650" b="1" spc="-140">
                <a:solidFill>
                  <a:srgbClr val="161F4D"/>
                </a:solidFill>
                <a:latin typeface="Trebuchet MS"/>
                <a:cs typeface="Trebuchet MS"/>
              </a:rPr>
              <a:t>8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220">
                <a:solidFill>
                  <a:srgbClr val="161F4D"/>
                </a:solidFill>
                <a:latin typeface="Trebuchet MS"/>
                <a:cs typeface="Trebuchet MS"/>
              </a:rPr>
              <a:t>.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	</a:t>
            </a:r>
            <a:r>
              <a:rPr sz="1650" b="1" spc="-185">
                <a:solidFill>
                  <a:srgbClr val="161F4D"/>
                </a:solidFill>
                <a:latin typeface="Trebuchet MS"/>
                <a:cs typeface="Trebuchet MS"/>
              </a:rPr>
              <a:t>C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05">
                <a:solidFill>
                  <a:srgbClr val="161F4D"/>
                </a:solidFill>
                <a:latin typeface="Trebuchet MS"/>
                <a:cs typeface="Trebuchet MS"/>
              </a:rPr>
              <a:t>o 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161F4D"/>
                </a:solidFill>
                <a:latin typeface="Trebuchet MS"/>
                <a:cs typeface="Trebuchet MS"/>
              </a:rPr>
              <a:t>c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340" err="1">
                <a:solidFill>
                  <a:srgbClr val="161F4D"/>
                </a:solidFill>
                <a:latin typeface="Trebuchet MS"/>
                <a:cs typeface="Trebuchet MS"/>
              </a:rPr>
              <a:t>l</a:t>
            </a:r>
            <a:r>
              <a:rPr sz="1650" b="1" spc="-150" err="1">
                <a:solidFill>
                  <a:srgbClr val="161F4D"/>
                </a:solidFill>
                <a:latin typeface="Trebuchet MS"/>
                <a:cs typeface="Trebuchet MS"/>
              </a:rPr>
              <a:t>u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d </a:t>
            </a:r>
            <a:r>
              <a:rPr sz="1650" b="1" spc="335">
                <a:solidFill>
                  <a:srgbClr val="161F4D"/>
                </a:solidFill>
                <a:latin typeface="Trebuchet MS"/>
                <a:cs typeface="Trebuchet MS"/>
              </a:rPr>
              <a:t>i</a:t>
            </a:r>
            <a:r>
              <a:rPr sz="1650" b="1" spc="-145">
                <a:solidFill>
                  <a:srgbClr val="161F4D"/>
                </a:solidFill>
                <a:latin typeface="Trebuchet MS"/>
                <a:cs typeface="Trebuchet MS"/>
              </a:rPr>
              <a:t>n</a:t>
            </a:r>
            <a:r>
              <a:rPr sz="1650" b="1" spc="-13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>
                <a:solidFill>
                  <a:srgbClr val="161F4D"/>
                </a:solidFill>
                <a:latin typeface="Trebuchet MS"/>
                <a:cs typeface="Trebuchet MS"/>
              </a:rPr>
              <a:t>g</a:t>
            </a:r>
            <a:endParaRPr sz="165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sz="1650" b="1" spc="-185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8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5">
                <a:solidFill>
                  <a:srgbClr val="161F4D"/>
                </a:solidFill>
                <a:latin typeface="Trebuchet MS"/>
                <a:cs typeface="Trebuchet MS"/>
              </a:rPr>
              <a:t>h</a:t>
            </a:r>
            <a:r>
              <a:rPr sz="1650" b="1" spc="-100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10">
                <a:solidFill>
                  <a:srgbClr val="161F4D"/>
                </a:solidFill>
                <a:latin typeface="Trebuchet MS"/>
                <a:cs typeface="Trebuchet MS"/>
              </a:rPr>
              <a:t>o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0">
                <a:solidFill>
                  <a:srgbClr val="161F4D"/>
                </a:solidFill>
                <a:latin typeface="Trebuchet MS"/>
                <a:cs typeface="Trebuchet MS"/>
              </a:rPr>
              <a:t>u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5">
                <a:solidFill>
                  <a:srgbClr val="161F4D"/>
                </a:solidFill>
                <a:latin typeface="Trebuchet MS"/>
                <a:cs typeface="Trebuchet MS"/>
              </a:rPr>
              <a:t>g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-155">
                <a:solidFill>
                  <a:srgbClr val="161F4D"/>
                </a:solidFill>
                <a:latin typeface="Trebuchet MS"/>
                <a:cs typeface="Trebuchet MS"/>
              </a:rPr>
              <a:t>h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70">
                <a:solidFill>
                  <a:srgbClr val="161F4D"/>
                </a:solidFill>
                <a:latin typeface="Trebuchet MS"/>
                <a:cs typeface="Trebuchet MS"/>
              </a:rPr>
              <a:t>t</a:t>
            </a:r>
            <a:r>
              <a:rPr sz="1650" b="1" spc="-125">
                <a:solidFill>
                  <a:srgbClr val="161F4D"/>
                </a:solidFill>
                <a:latin typeface="Trebuchet MS"/>
                <a:cs typeface="Trebuchet MS"/>
              </a:rPr>
              <a:t> </a:t>
            </a:r>
            <a:r>
              <a:rPr sz="1650" b="1" spc="114">
                <a:solidFill>
                  <a:srgbClr val="161F4D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9827" y="0"/>
            <a:ext cx="4330700" cy="5715000"/>
            <a:chOff x="3289827" y="0"/>
            <a:chExt cx="4330700" cy="5715000"/>
          </a:xfrm>
        </p:grpSpPr>
        <p:sp>
          <p:nvSpPr>
            <p:cNvPr id="3" name="object 3"/>
            <p:cNvSpPr/>
            <p:nvPr/>
          </p:nvSpPr>
          <p:spPr>
            <a:xfrm>
              <a:off x="4024401" y="147014"/>
              <a:ext cx="3596004" cy="5568315"/>
            </a:xfrm>
            <a:custGeom>
              <a:avLst/>
              <a:gdLst/>
              <a:ahLst/>
              <a:cxnLst/>
              <a:rect l="l" t="t" r="r" b="b"/>
              <a:pathLst>
                <a:path w="3596004" h="5568315">
                  <a:moveTo>
                    <a:pt x="2993326" y="5567985"/>
                  </a:moveTo>
                  <a:lnTo>
                    <a:pt x="875258" y="4213403"/>
                  </a:lnTo>
                  <a:lnTo>
                    <a:pt x="0" y="5567985"/>
                  </a:lnTo>
                  <a:lnTo>
                    <a:pt x="2993326" y="5567985"/>
                  </a:lnTo>
                  <a:close/>
                </a:path>
                <a:path w="3596004" h="5568315">
                  <a:moveTo>
                    <a:pt x="3595598" y="0"/>
                  </a:moveTo>
                  <a:lnTo>
                    <a:pt x="923391" y="4137583"/>
                  </a:lnTo>
                  <a:lnTo>
                    <a:pt x="3160801" y="5567985"/>
                  </a:lnTo>
                  <a:lnTo>
                    <a:pt x="3595598" y="5567985"/>
                  </a:lnTo>
                  <a:lnTo>
                    <a:pt x="3595598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89827" y="0"/>
              <a:ext cx="4293235" cy="5715000"/>
            </a:xfrm>
            <a:custGeom>
              <a:avLst/>
              <a:gdLst/>
              <a:ahLst/>
              <a:cxnLst/>
              <a:rect l="l" t="t" r="r" b="b"/>
              <a:pathLst>
                <a:path w="4293234" h="5715000">
                  <a:moveTo>
                    <a:pt x="4292683" y="0"/>
                  </a:moveTo>
                  <a:lnTo>
                    <a:pt x="3709805" y="0"/>
                  </a:lnTo>
                  <a:lnTo>
                    <a:pt x="0" y="5714997"/>
                  </a:lnTo>
                  <a:lnTo>
                    <a:pt x="582884" y="5714997"/>
                  </a:lnTo>
                  <a:lnTo>
                    <a:pt x="4292683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9614" y="2668905"/>
            <a:ext cx="23558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6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30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b="1" spc="1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90">
                <a:solidFill>
                  <a:srgbClr val="F0B450"/>
                </a:solidFill>
                <a:latin typeface="Cambria"/>
                <a:cs typeface="Cambria"/>
              </a:rPr>
              <a:t>u</a:t>
            </a:r>
            <a:r>
              <a:rPr b="1" spc="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5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99"/>
    </mc:Choice>
    <mc:Fallback xmlns="">
      <p:transition spd="slow" advTm="81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0"/>
                </a:moveTo>
                <a:lnTo>
                  <a:pt x="0" y="0"/>
                </a:lnTo>
                <a:lnTo>
                  <a:pt x="0" y="5715000"/>
                </a:lnTo>
                <a:lnTo>
                  <a:pt x="7620000" y="5715000"/>
                </a:lnTo>
                <a:lnTo>
                  <a:pt x="7620000" y="0"/>
                </a:lnTo>
                <a:close/>
              </a:path>
            </a:pathLst>
          </a:custGeom>
          <a:solidFill>
            <a:srgbClr val="161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248400" cy="5715000"/>
            </a:xfrm>
            <a:custGeom>
              <a:avLst/>
              <a:gdLst/>
              <a:ahLst/>
              <a:cxnLst/>
              <a:rect l="l" t="t" r="r" b="b"/>
              <a:pathLst>
                <a:path w="6248400" h="5715000">
                  <a:moveTo>
                    <a:pt x="6048366" y="0"/>
                  </a:moveTo>
                  <a:lnTo>
                    <a:pt x="0" y="0"/>
                  </a:lnTo>
                  <a:lnTo>
                    <a:pt x="0" y="5714999"/>
                  </a:lnTo>
                  <a:lnTo>
                    <a:pt x="3851668" y="5714999"/>
                  </a:lnTo>
                  <a:lnTo>
                    <a:pt x="6248400" y="3300222"/>
                  </a:lnTo>
                  <a:lnTo>
                    <a:pt x="6048366" y="0"/>
                  </a:lnTo>
                  <a:close/>
                </a:path>
              </a:pathLst>
            </a:custGeom>
            <a:solidFill>
              <a:srgbClr val="3D5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5877" y="0"/>
              <a:ext cx="2394585" cy="1539240"/>
            </a:xfrm>
            <a:custGeom>
              <a:avLst/>
              <a:gdLst/>
              <a:ahLst/>
              <a:cxnLst/>
              <a:rect l="l" t="t" r="r" b="b"/>
              <a:pathLst>
                <a:path w="2394584" h="1539240">
                  <a:moveTo>
                    <a:pt x="904166" y="0"/>
                  </a:moveTo>
                  <a:lnTo>
                    <a:pt x="0" y="0"/>
                  </a:lnTo>
                  <a:lnTo>
                    <a:pt x="2394122" y="1539019"/>
                  </a:lnTo>
                  <a:lnTo>
                    <a:pt x="2394122" y="957812"/>
                  </a:lnTo>
                  <a:lnTo>
                    <a:pt x="904166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5447" y="437515"/>
            <a:ext cx="4991100" cy="66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00"/>
              </a:lnSpc>
              <a:spcBef>
                <a:spcPts val="105"/>
              </a:spcBef>
              <a:tabLst>
                <a:tab pos="2349500" algn="l"/>
                <a:tab pos="3332479" algn="l"/>
              </a:tabLst>
            </a:pP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b="1" spc="6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45">
                <a:solidFill>
                  <a:srgbClr val="F0B450"/>
                </a:solidFill>
                <a:latin typeface="Cambria"/>
                <a:cs typeface="Cambria"/>
              </a:rPr>
              <a:t>x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20">
                <a:solidFill>
                  <a:srgbClr val="F0B450"/>
                </a:solidFill>
                <a:latin typeface="Cambria"/>
                <a:cs typeface="Cambria"/>
              </a:rPr>
              <a:t>p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l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35">
                <a:solidFill>
                  <a:srgbClr val="F0B450"/>
                </a:solidFill>
                <a:latin typeface="Cambria"/>
                <a:cs typeface="Cambria"/>
              </a:rPr>
              <a:t>y</a:t>
            </a:r>
            <a:r>
              <a:rPr b="1">
                <a:solidFill>
                  <a:srgbClr val="F0B450"/>
                </a:solidFill>
                <a:latin typeface="Cambria"/>
                <a:cs typeface="Cambria"/>
              </a:rPr>
              <a:t>	</a:t>
            </a:r>
            <a:r>
              <a:rPr b="1" spc="-25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>
                <a:solidFill>
                  <a:srgbClr val="F0B450"/>
                </a:solidFill>
                <a:latin typeface="Cambria"/>
                <a:cs typeface="Cambria"/>
              </a:rPr>
              <a:t>	</a:t>
            </a:r>
            <a:r>
              <a:rPr b="1" spc="-105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l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35">
                <a:solidFill>
                  <a:srgbClr val="F0B450"/>
                </a:solidFill>
                <a:latin typeface="Cambria"/>
                <a:cs typeface="Cambria"/>
              </a:rPr>
              <a:t>y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3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3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70">
                <a:solidFill>
                  <a:srgbClr val="F0B450"/>
                </a:solidFill>
                <a:latin typeface="Cambria"/>
                <a:cs typeface="Cambria"/>
              </a:rPr>
              <a:t>:</a:t>
            </a:r>
          </a:p>
          <a:p>
            <a:pPr marL="12700">
              <a:lnSpc>
                <a:spcPts val="2500"/>
              </a:lnSpc>
              <a:tabLst>
                <a:tab pos="2877185" algn="l"/>
                <a:tab pos="3613785" algn="l"/>
              </a:tabLst>
            </a:pPr>
            <a:r>
              <a:rPr b="1" spc="55">
                <a:solidFill>
                  <a:srgbClr val="F0B450"/>
                </a:solidFill>
                <a:latin typeface="Cambria"/>
                <a:cs typeface="Cambria"/>
              </a:rPr>
              <a:t>U</a:t>
            </a:r>
            <a:r>
              <a:rPr b="1" spc="6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7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25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b="1" spc="1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14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b="1" spc="2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5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3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7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1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25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65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7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r>
              <a:rPr b="1" spc="1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65">
                <a:solidFill>
                  <a:srgbClr val="F0B450"/>
                </a:solidFill>
                <a:latin typeface="Cambria"/>
                <a:cs typeface="Cambria"/>
              </a:rPr>
              <a:t>g	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6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80">
                <a:solidFill>
                  <a:srgbClr val="F0B450"/>
                </a:solidFill>
                <a:latin typeface="Cambria"/>
                <a:cs typeface="Cambria"/>
              </a:rPr>
              <a:t>h</a:t>
            </a:r>
            <a:r>
              <a:rPr b="1" spc="3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14">
                <a:solidFill>
                  <a:srgbClr val="F0B450"/>
                </a:solidFill>
                <a:latin typeface="Cambria"/>
                <a:cs typeface="Cambria"/>
              </a:rPr>
              <a:t>e	</a:t>
            </a:r>
            <a:r>
              <a:rPr b="1" spc="-25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b="1" spc="3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b="1" spc="2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b="1" spc="-100">
                <a:solidFill>
                  <a:srgbClr val="F0B450"/>
                </a:solidFill>
                <a:latin typeface="Cambria"/>
                <a:cs typeface="Cambria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670" y="1357397"/>
            <a:ext cx="3278300" cy="1186863"/>
          </a:xfrm>
          <a:prstGeom prst="rect">
            <a:avLst/>
          </a:prstGeom>
        </p:spPr>
        <p:txBody>
          <a:bodyPr vert="horz" wrap="square" lIns="0" tIns="65405" rIns="0" bIns="0" rtlCol="0" anchor="t">
            <a:spAutoFit/>
          </a:bodyPr>
          <a:lstStyle/>
          <a:p>
            <a:pPr marL="297815" indent="-285750">
              <a:spcBef>
                <a:spcPts val="515"/>
              </a:spcBef>
              <a:buSzPct val="148484"/>
              <a:buFont typeface="Arial"/>
              <a:buChar char="•"/>
              <a:tabLst>
                <a:tab pos="165735" algn="l"/>
                <a:tab pos="1455420" algn="l"/>
              </a:tabLst>
            </a:pPr>
            <a:r>
              <a:rPr sz="1650" b="1" spc="-15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sz="1650" b="1" spc="19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 spc="19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20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0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 spc="16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lang="en-US" sz="1650" b="1" spc="5">
                <a:solidFill>
                  <a:srgbClr val="F0B450"/>
                </a:solidFill>
                <a:latin typeface="Cambria"/>
                <a:cs typeface="Cambria"/>
              </a:rPr>
              <a:t>    </a:t>
            </a:r>
            <a:r>
              <a:rPr sz="1650" b="1" spc="1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sz="1650" b="1" spc="18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v</a:t>
            </a:r>
            <a:r>
              <a:rPr sz="1650" b="1" spc="-9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60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v</a:t>
            </a:r>
            <a:r>
              <a:rPr sz="1650" b="1" spc="14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 err="1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25">
                <a:solidFill>
                  <a:srgbClr val="F0B450"/>
                </a:solidFill>
                <a:latin typeface="Cambria"/>
                <a:cs typeface="Cambria"/>
              </a:rPr>
              <a:t>w</a:t>
            </a:r>
            <a:endParaRPr lang="en-US" sz="1650">
              <a:latin typeface="Cambria"/>
              <a:ea typeface="Cambria"/>
              <a:cs typeface="Cambria"/>
            </a:endParaRPr>
          </a:p>
          <a:p>
            <a:pPr marL="297815" indent="-285750">
              <a:spcBef>
                <a:spcPts val="1430"/>
              </a:spcBef>
              <a:buSzPct val="148484"/>
              <a:buFont typeface="Arial"/>
              <a:buChar char="•"/>
              <a:tabLst>
                <a:tab pos="165735" algn="l"/>
                <a:tab pos="1096645" algn="l"/>
              </a:tabLst>
            </a:pPr>
            <a:r>
              <a:rPr sz="1650" b="1" spc="65">
                <a:solidFill>
                  <a:srgbClr val="F0B450"/>
                </a:solidFill>
                <a:latin typeface="Cambria"/>
                <a:cs typeface="Cambria"/>
              </a:rPr>
              <a:t>C</a:t>
            </a:r>
            <a:r>
              <a:rPr sz="1650" b="1" spc="204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0">
                <a:solidFill>
                  <a:srgbClr val="F0B450"/>
                </a:solidFill>
                <a:latin typeface="Cambria"/>
                <a:cs typeface="Cambria"/>
              </a:rPr>
              <a:t>l</a:t>
            </a:r>
            <a:r>
              <a:rPr sz="1650" b="1" spc="204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5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s </a:t>
            </a:r>
            <a:r>
              <a:rPr sz="1650" b="1" spc="-20" err="1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lang="en-US" sz="1650" b="1" spc="-20">
                <a:solidFill>
                  <a:srgbClr val="F0B450"/>
                </a:solidFill>
                <a:latin typeface="Cambria"/>
                <a:cs typeface="Cambria"/>
              </a:rPr>
              <a:t>    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D</a:t>
            </a:r>
            <a:r>
              <a:rPr sz="1650" b="1" spc="18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 err="1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18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r>
              <a:rPr sz="1650" b="1" spc="19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16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60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sz="1650" b="1" spc="1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 err="1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b</a:t>
            </a:r>
            <a:r>
              <a:rPr lang="en-US" sz="1650" b="1" spc="-100">
                <a:solidFill>
                  <a:srgbClr val="F0B450"/>
                </a:solidFill>
                <a:latin typeface="Cambria"/>
                <a:cs typeface="Cambria"/>
              </a:rPr>
              <a:t> 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65">
                <a:solidFill>
                  <a:srgbClr val="F0B450"/>
                </a:solidFill>
                <a:latin typeface="Cambria"/>
                <a:cs typeface="Cambria"/>
              </a:rPr>
              <a:t>u</a:t>
            </a:r>
            <a:r>
              <a:rPr sz="1650" b="1" spc="17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16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45" err="1">
                <a:solidFill>
                  <a:srgbClr val="F0B450"/>
                </a:solidFill>
                <a:latin typeface="Cambria"/>
                <a:cs typeface="Cambria"/>
              </a:rPr>
              <a:t>i</a:t>
            </a:r>
            <a:r>
              <a:rPr sz="1650" b="1" spc="16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5">
                <a:solidFill>
                  <a:srgbClr val="F0B450"/>
                </a:solidFill>
                <a:latin typeface="Cambria"/>
                <a:cs typeface="Cambria"/>
              </a:rPr>
              <a:t>o</a:t>
            </a:r>
            <a:r>
              <a:rPr sz="1650" b="1" spc="1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55">
                <a:solidFill>
                  <a:srgbClr val="F0B450"/>
                </a:solidFill>
                <a:latin typeface="Cambria"/>
                <a:cs typeface="Cambria"/>
              </a:rPr>
              <a:t>n</a:t>
            </a:r>
            <a:endParaRPr sz="1650">
              <a:latin typeface="Cambria"/>
              <a:ea typeface="Cambria"/>
              <a:cs typeface="Cambria"/>
            </a:endParaRPr>
          </a:p>
          <a:p>
            <a:pPr marL="297815" indent="-285750">
              <a:spcBef>
                <a:spcPts val="1405"/>
              </a:spcBef>
              <a:buSzPct val="148484"/>
              <a:buFont typeface="Arial"/>
              <a:buChar char="•"/>
              <a:tabLst>
                <a:tab pos="165735" algn="l"/>
                <a:tab pos="1452880" algn="l"/>
              </a:tabLst>
            </a:pPr>
            <a:r>
              <a:rPr sz="1650" b="1" spc="-40">
                <a:solidFill>
                  <a:srgbClr val="F0B450"/>
                </a:solidFill>
                <a:latin typeface="Cambria"/>
                <a:cs typeface="Cambria"/>
              </a:rPr>
              <a:t>F</a:t>
            </a:r>
            <a:r>
              <a:rPr sz="1650" b="1" spc="20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 spc="18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75">
                <a:solidFill>
                  <a:srgbClr val="F0B450"/>
                </a:solidFill>
                <a:latin typeface="Cambria"/>
                <a:cs typeface="Cambria"/>
              </a:rPr>
              <a:t>a</a:t>
            </a:r>
            <a:r>
              <a:rPr sz="1650" b="1" spc="19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5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17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65">
                <a:solidFill>
                  <a:srgbClr val="F0B450"/>
                </a:solidFill>
                <a:latin typeface="Cambria"/>
                <a:cs typeface="Cambria"/>
              </a:rPr>
              <a:t>u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60">
                <a:solidFill>
                  <a:srgbClr val="F0B450"/>
                </a:solidFill>
                <a:latin typeface="Cambria"/>
                <a:cs typeface="Cambria"/>
              </a:rPr>
              <a:t>r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lang="en-US" sz="1650" b="1" spc="-85">
                <a:solidFill>
                  <a:srgbClr val="F0B450"/>
                </a:solidFill>
                <a:latin typeface="Cambria"/>
                <a:cs typeface="Cambria"/>
              </a:rPr>
              <a:t>     </a:t>
            </a:r>
            <a:r>
              <a:rPr sz="1650" b="1" spc="-60">
                <a:solidFill>
                  <a:srgbClr val="F0B450"/>
                </a:solidFill>
                <a:latin typeface="Cambria"/>
                <a:cs typeface="Cambria"/>
              </a:rPr>
              <a:t>T</a:t>
            </a:r>
            <a:r>
              <a:rPr sz="1650" b="1" spc="18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100">
                <a:solidFill>
                  <a:srgbClr val="F0B450"/>
                </a:solidFill>
                <a:latin typeface="Cambria"/>
                <a:cs typeface="Cambria"/>
              </a:rPr>
              <a:t>y</a:t>
            </a:r>
            <a:r>
              <a:rPr sz="1650" b="1" spc="15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p</a:t>
            </a:r>
            <a:r>
              <a:rPr sz="1650" b="1" spc="150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85">
                <a:solidFill>
                  <a:srgbClr val="F0B450"/>
                </a:solidFill>
                <a:latin typeface="Cambria"/>
                <a:cs typeface="Cambria"/>
              </a:rPr>
              <a:t>e</a:t>
            </a:r>
            <a:r>
              <a:rPr sz="1650" b="1" spc="145">
                <a:solidFill>
                  <a:srgbClr val="F0B450"/>
                </a:solidFill>
                <a:latin typeface="Cambria"/>
                <a:cs typeface="Cambria"/>
              </a:rPr>
              <a:t> </a:t>
            </a:r>
            <a:r>
              <a:rPr sz="1650" b="1" spc="-20">
                <a:solidFill>
                  <a:srgbClr val="F0B450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ea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584" y="2621279"/>
            <a:ext cx="7416165" cy="2456815"/>
            <a:chOff x="100584" y="2621279"/>
            <a:chExt cx="7416165" cy="24568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1" y="2621279"/>
              <a:ext cx="3374136" cy="2456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" y="3291839"/>
              <a:ext cx="3904488" cy="11155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46"/>
    </mc:Choice>
    <mc:Fallback xmlns="">
      <p:transition spd="slow" advTm="1377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315834" cy="5715000"/>
            </a:xfrm>
            <a:custGeom>
              <a:avLst/>
              <a:gdLst/>
              <a:ahLst/>
              <a:cxnLst/>
              <a:rect l="l" t="t" r="r" b="b"/>
              <a:pathLst>
                <a:path w="7315834" h="5715000">
                  <a:moveTo>
                    <a:pt x="7315447" y="0"/>
                  </a:moveTo>
                  <a:lnTo>
                    <a:pt x="5556111" y="0"/>
                  </a:lnTo>
                  <a:lnTo>
                    <a:pt x="91489" y="254762"/>
                  </a:lnTo>
                  <a:lnTo>
                    <a:pt x="0" y="2615239"/>
                  </a:lnTo>
                  <a:lnTo>
                    <a:pt x="0" y="5714998"/>
                  </a:lnTo>
                  <a:lnTo>
                    <a:pt x="5501245" y="5714998"/>
                  </a:lnTo>
                  <a:lnTo>
                    <a:pt x="7158863" y="4044315"/>
                  </a:lnTo>
                  <a:lnTo>
                    <a:pt x="7315447" y="0"/>
                  </a:lnTo>
                  <a:close/>
                </a:path>
              </a:pathLst>
            </a:custGeom>
            <a:solidFill>
              <a:srgbClr val="161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2822" y="523494"/>
              <a:ext cx="6477635" cy="805180"/>
            </a:xfrm>
            <a:custGeom>
              <a:avLst/>
              <a:gdLst/>
              <a:ahLst/>
              <a:cxnLst/>
              <a:rect l="l" t="t" r="r" b="b"/>
              <a:pathLst>
                <a:path w="6477634" h="805180">
                  <a:moveTo>
                    <a:pt x="571" y="0"/>
                  </a:moveTo>
                  <a:lnTo>
                    <a:pt x="0" y="800100"/>
                  </a:lnTo>
                  <a:lnTo>
                    <a:pt x="6477177" y="804626"/>
                  </a:lnTo>
                  <a:lnTo>
                    <a:pt x="6477177" y="464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2577" y="571957"/>
            <a:ext cx="5713095" cy="66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05"/>
              </a:lnSpc>
              <a:spcBef>
                <a:spcPts val="105"/>
              </a:spcBef>
              <a:tabLst>
                <a:tab pos="885825" algn="l"/>
                <a:tab pos="3475354" algn="l"/>
                <a:tab pos="5234305" algn="l"/>
              </a:tabLst>
            </a:pPr>
            <a:r>
              <a:rPr b="1" spc="-25">
                <a:latin typeface="Cambria"/>
                <a:cs typeface="Cambria"/>
              </a:rPr>
              <a:t>D</a:t>
            </a:r>
            <a:r>
              <a:rPr b="1" spc="-114">
                <a:latin typeface="Cambria"/>
                <a:cs typeface="Cambria"/>
              </a:rPr>
              <a:t> </a:t>
            </a:r>
            <a:r>
              <a:rPr b="1" spc="-100">
                <a:latin typeface="Cambria"/>
                <a:cs typeface="Cambria"/>
              </a:rPr>
              <a:t>a</a:t>
            </a:r>
            <a:r>
              <a:rPr b="1" spc="-120">
                <a:latin typeface="Cambria"/>
                <a:cs typeface="Cambria"/>
              </a:rPr>
              <a:t> </a:t>
            </a:r>
            <a:r>
              <a:rPr b="1" spc="5">
                <a:latin typeface="Cambria"/>
                <a:cs typeface="Cambria"/>
              </a:rPr>
              <a:t>t</a:t>
            </a:r>
            <a:r>
              <a:rPr b="1" spc="-130">
                <a:latin typeface="Cambria"/>
                <a:cs typeface="Cambria"/>
              </a:rPr>
              <a:t> </a:t>
            </a:r>
            <a:r>
              <a:rPr b="1" spc="-100">
                <a:latin typeface="Cambria"/>
                <a:cs typeface="Cambria"/>
              </a:rPr>
              <a:t>a</a:t>
            </a:r>
            <a:r>
              <a:rPr b="1">
                <a:latin typeface="Cambria"/>
                <a:cs typeface="Cambria"/>
              </a:rPr>
              <a:t>	</a:t>
            </a:r>
            <a:r>
              <a:rPr b="1" spc="-50">
                <a:latin typeface="Cambria"/>
                <a:cs typeface="Cambria"/>
              </a:rPr>
              <a:t>P</a:t>
            </a:r>
            <a:r>
              <a:rPr b="1" spc="-100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120">
                <a:latin typeface="Cambria"/>
                <a:cs typeface="Cambria"/>
              </a:rPr>
              <a:t>p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60">
                <a:latin typeface="Cambria"/>
                <a:cs typeface="Cambria"/>
              </a:rPr>
              <a:t> </a:t>
            </a:r>
            <a:r>
              <a:rPr b="1" spc="-100">
                <a:latin typeface="Cambria"/>
                <a:cs typeface="Cambria"/>
              </a:rPr>
              <a:t>o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15">
                <a:latin typeface="Cambria"/>
                <a:cs typeface="Cambria"/>
              </a:rPr>
              <a:t>c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30">
                <a:latin typeface="Cambria"/>
                <a:cs typeface="Cambria"/>
              </a:rPr>
              <a:t>s</a:t>
            </a:r>
            <a:r>
              <a:rPr b="1" spc="-135">
                <a:latin typeface="Cambria"/>
                <a:cs typeface="Cambria"/>
              </a:rPr>
              <a:t> </a:t>
            </a:r>
            <a:r>
              <a:rPr b="1" spc="-30">
                <a:latin typeface="Cambria"/>
                <a:cs typeface="Cambria"/>
              </a:rPr>
              <a:t>s</a:t>
            </a:r>
            <a:r>
              <a:rPr b="1" spc="-135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i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75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65">
                <a:latin typeface="Cambria"/>
                <a:cs typeface="Cambria"/>
              </a:rPr>
              <a:t>g</a:t>
            </a:r>
            <a:r>
              <a:rPr b="1" spc="-155">
                <a:latin typeface="Cambria"/>
                <a:cs typeface="Cambria"/>
              </a:rPr>
              <a:t> </a:t>
            </a:r>
            <a:r>
              <a:rPr b="1" spc="-70">
                <a:latin typeface="Cambria"/>
                <a:cs typeface="Cambria"/>
              </a:rPr>
              <a:t>:</a:t>
            </a:r>
            <a:r>
              <a:rPr b="1">
                <a:latin typeface="Cambria"/>
                <a:cs typeface="Cambria"/>
              </a:rPr>
              <a:t>	</a:t>
            </a:r>
            <a:r>
              <a:rPr b="1" spc="-50">
                <a:latin typeface="Cambria"/>
                <a:cs typeface="Cambria"/>
              </a:rPr>
              <a:t>P</a:t>
            </a:r>
            <a:r>
              <a:rPr b="1" spc="-100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120">
                <a:latin typeface="Cambria"/>
                <a:cs typeface="Cambria"/>
              </a:rPr>
              <a:t>p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100">
                <a:latin typeface="Cambria"/>
                <a:cs typeface="Cambria"/>
              </a:rPr>
              <a:t>a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i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75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65">
                <a:latin typeface="Cambria"/>
                <a:cs typeface="Cambria"/>
              </a:rPr>
              <a:t>g</a:t>
            </a:r>
            <a:r>
              <a:rPr b="1">
                <a:latin typeface="Cambria"/>
                <a:cs typeface="Cambria"/>
              </a:rPr>
              <a:t>	</a:t>
            </a:r>
            <a:r>
              <a:rPr b="1" spc="15">
                <a:latin typeface="Cambria"/>
                <a:cs typeface="Cambria"/>
              </a:rPr>
              <a:t>f</a:t>
            </a:r>
            <a:r>
              <a:rPr b="1" spc="-100">
                <a:latin typeface="Cambria"/>
                <a:cs typeface="Cambria"/>
              </a:rPr>
              <a:t> o</a:t>
            </a:r>
            <a:r>
              <a:rPr b="1" spc="-120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</a:p>
          <a:p>
            <a:pPr marL="12700">
              <a:lnSpc>
                <a:spcPts val="2505"/>
              </a:lnSpc>
              <a:tabLst>
                <a:tab pos="2358390" algn="l"/>
              </a:tabLst>
            </a:pPr>
            <a:r>
              <a:rPr b="1" spc="50">
                <a:latin typeface="Cambria"/>
                <a:cs typeface="Cambria"/>
              </a:rPr>
              <a:t>U</a:t>
            </a:r>
            <a:r>
              <a:rPr b="1" spc="-130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n</a:t>
            </a:r>
            <a:r>
              <a:rPr b="1" spc="-125">
                <a:latin typeface="Cambria"/>
                <a:cs typeface="Cambria"/>
              </a:rPr>
              <a:t> </a:t>
            </a:r>
            <a:r>
              <a:rPr b="1" spc="-30">
                <a:latin typeface="Cambria"/>
                <a:cs typeface="Cambria"/>
              </a:rPr>
              <a:t>s</a:t>
            </a:r>
            <a:r>
              <a:rPr b="1" spc="-140">
                <a:latin typeface="Cambria"/>
                <a:cs typeface="Cambria"/>
              </a:rPr>
              <a:t> </a:t>
            </a:r>
            <a:r>
              <a:rPr b="1" spc="-90">
                <a:latin typeface="Cambria"/>
                <a:cs typeface="Cambria"/>
              </a:rPr>
              <a:t>u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120">
                <a:latin typeface="Cambria"/>
                <a:cs typeface="Cambria"/>
              </a:rPr>
              <a:t>p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60">
                <a:latin typeface="Cambria"/>
                <a:cs typeface="Cambria"/>
              </a:rPr>
              <a:t> </a:t>
            </a:r>
            <a:r>
              <a:rPr b="1" spc="-135">
                <a:latin typeface="Cambria"/>
                <a:cs typeface="Cambria"/>
              </a:rPr>
              <a:t>v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i</a:t>
            </a:r>
            <a:r>
              <a:rPr b="1" spc="-114">
                <a:latin typeface="Cambria"/>
                <a:cs typeface="Cambria"/>
              </a:rPr>
              <a:t> </a:t>
            </a:r>
            <a:r>
              <a:rPr b="1" spc="-30">
                <a:latin typeface="Cambria"/>
                <a:cs typeface="Cambria"/>
              </a:rPr>
              <a:t>s</a:t>
            </a:r>
            <a:r>
              <a:rPr b="1" spc="-160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130">
                <a:latin typeface="Cambria"/>
                <a:cs typeface="Cambria"/>
              </a:rPr>
              <a:t>d</a:t>
            </a:r>
            <a:r>
              <a:rPr b="1">
                <a:latin typeface="Cambria"/>
                <a:cs typeface="Cambria"/>
              </a:rPr>
              <a:t>	</a:t>
            </a:r>
            <a:r>
              <a:rPr b="1" spc="45">
                <a:latin typeface="Cambria"/>
                <a:cs typeface="Cambria"/>
              </a:rPr>
              <a:t>L</a:t>
            </a:r>
            <a:r>
              <a:rPr b="1" spc="-105">
                <a:latin typeface="Cambria"/>
                <a:cs typeface="Cambria"/>
              </a:rPr>
              <a:t> </a:t>
            </a:r>
            <a:r>
              <a:rPr b="1" spc="-114">
                <a:latin typeface="Cambria"/>
                <a:cs typeface="Cambria"/>
              </a:rPr>
              <a:t>e</a:t>
            </a:r>
            <a:r>
              <a:rPr b="1" spc="-120">
                <a:latin typeface="Cambria"/>
                <a:cs typeface="Cambria"/>
              </a:rPr>
              <a:t> </a:t>
            </a:r>
            <a:r>
              <a:rPr b="1" spc="-100">
                <a:latin typeface="Cambria"/>
                <a:cs typeface="Cambria"/>
              </a:rPr>
              <a:t>a</a:t>
            </a:r>
            <a:r>
              <a:rPr b="1" spc="-145">
                <a:latin typeface="Cambria"/>
                <a:cs typeface="Cambria"/>
              </a:rPr>
              <a:t> </a:t>
            </a:r>
            <a:r>
              <a:rPr b="1" spc="-85">
                <a:latin typeface="Cambria"/>
                <a:cs typeface="Cambria"/>
              </a:rPr>
              <a:t>r</a:t>
            </a:r>
            <a:r>
              <a:rPr b="1" spc="-160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-65">
                <a:latin typeface="Cambria"/>
                <a:cs typeface="Cambria"/>
              </a:rPr>
              <a:t>i</a:t>
            </a:r>
            <a:r>
              <a:rPr b="1" spc="-135">
                <a:latin typeface="Cambria"/>
                <a:cs typeface="Cambria"/>
              </a:rPr>
              <a:t> </a:t>
            </a:r>
            <a:r>
              <a:rPr b="1" spc="-80">
                <a:latin typeface="Cambria"/>
                <a:cs typeface="Cambria"/>
              </a:rPr>
              <a:t>n</a:t>
            </a:r>
            <a:r>
              <a:rPr b="1" spc="-150">
                <a:latin typeface="Cambria"/>
                <a:cs typeface="Cambria"/>
              </a:rPr>
              <a:t> </a:t>
            </a:r>
            <a:r>
              <a:rPr b="1" spc="60">
                <a:latin typeface="Cambria"/>
                <a:cs typeface="Cambria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959" y="1425955"/>
            <a:ext cx="4379849" cy="1205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97815" indent="-285750">
              <a:lnSpc>
                <a:spcPts val="2025"/>
              </a:lnSpc>
              <a:buSzPct val="142424"/>
              <a:buFont typeface="Arial"/>
              <a:buChar char="•"/>
              <a:tabLst>
                <a:tab pos="171450" algn="l"/>
              </a:tabLst>
            </a:pPr>
            <a:r>
              <a:rPr sz="1650" b="1" spc="55">
                <a:solidFill>
                  <a:srgbClr val="F0B450"/>
                </a:solidFill>
                <a:latin typeface="Trebuchet MS"/>
                <a:cs typeface="Trebuchet MS"/>
              </a:rPr>
              <a:t>Missing</a:t>
            </a:r>
            <a:r>
              <a:rPr sz="1650" b="1" spc="254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25">
                <a:solidFill>
                  <a:srgbClr val="F0B450"/>
                </a:solidFill>
                <a:latin typeface="Trebuchet MS"/>
                <a:cs typeface="Trebuchet MS"/>
              </a:rPr>
              <a:t>Value</a:t>
            </a:r>
            <a:r>
              <a:rPr sz="1650" b="1" spc="235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5">
                <a:solidFill>
                  <a:srgbClr val="F0B450"/>
                </a:solidFill>
                <a:latin typeface="Trebuchet MS"/>
                <a:cs typeface="Trebuchet MS"/>
              </a:rPr>
              <a:t>Detection</a:t>
            </a:r>
            <a:r>
              <a:rPr sz="1650" b="1" spc="254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340">
                <a:solidFill>
                  <a:srgbClr val="F0B450"/>
                </a:solidFill>
                <a:latin typeface="Trebuchet MS"/>
                <a:cs typeface="Trebuchet MS"/>
              </a:rPr>
              <a:t>&amp;</a:t>
            </a:r>
            <a:r>
              <a:rPr sz="1650" b="1" spc="2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lang="en-CA" sz="1650" b="1" spc="2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lang="en-CA" sz="1650" b="1" spc="-10">
                <a:solidFill>
                  <a:srgbClr val="F0B450"/>
                </a:solidFill>
                <a:latin typeface="Trebuchet MS"/>
                <a:cs typeface="Trebuchet MS"/>
              </a:rPr>
              <a:t>Imputation</a:t>
            </a:r>
            <a:endParaRPr lang="en-US" sz="1650">
              <a:latin typeface="Trebuchet MS"/>
              <a:cs typeface="Trebuchet MS"/>
            </a:endParaRPr>
          </a:p>
          <a:p>
            <a:pPr marL="297815" indent="-285750">
              <a:lnSpc>
                <a:spcPts val="2495"/>
              </a:lnSpc>
              <a:buSzPct val="142424"/>
              <a:buFont typeface="Arial"/>
              <a:buChar char="•"/>
              <a:tabLst>
                <a:tab pos="171450" algn="l"/>
              </a:tabLst>
            </a:pPr>
            <a:r>
              <a:rPr sz="1650" b="1" spc="55">
                <a:solidFill>
                  <a:srgbClr val="F0B450"/>
                </a:solidFill>
                <a:latin typeface="Trebuchet MS"/>
                <a:cs typeface="Trebuchet MS"/>
              </a:rPr>
              <a:t>Outlier</a:t>
            </a:r>
            <a:r>
              <a:rPr sz="1650" b="1" spc="25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5">
                <a:solidFill>
                  <a:srgbClr val="F0B450"/>
                </a:solidFill>
                <a:latin typeface="Trebuchet MS"/>
                <a:cs typeface="Trebuchet MS"/>
              </a:rPr>
              <a:t>Detection</a:t>
            </a:r>
            <a:r>
              <a:rPr sz="1650" b="1" spc="254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340">
                <a:solidFill>
                  <a:srgbClr val="F0B450"/>
                </a:solidFill>
                <a:latin typeface="Trebuchet MS"/>
                <a:cs typeface="Trebuchet MS"/>
              </a:rPr>
              <a:t>&amp;</a:t>
            </a:r>
            <a:r>
              <a:rPr lang="en-CA" sz="1650" b="1" spc="-34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2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105">
                <a:solidFill>
                  <a:srgbClr val="F0B450"/>
                </a:solidFill>
                <a:latin typeface="Trebuchet MS"/>
                <a:cs typeface="Trebuchet MS"/>
              </a:rPr>
              <a:t>Removal</a:t>
            </a:r>
            <a:endParaRPr sz="1650">
              <a:latin typeface="Trebuchet MS"/>
              <a:cs typeface="Trebuchet MS"/>
            </a:endParaRPr>
          </a:p>
          <a:p>
            <a:pPr marL="297815" indent="-285750">
              <a:lnSpc>
                <a:spcPts val="2495"/>
              </a:lnSpc>
              <a:buSzPct val="142424"/>
              <a:buFont typeface="Arial"/>
              <a:buChar char="•"/>
              <a:tabLst>
                <a:tab pos="171450" algn="l"/>
              </a:tabLst>
            </a:pPr>
            <a:r>
              <a:rPr sz="1650" b="1">
                <a:solidFill>
                  <a:srgbClr val="F0B450"/>
                </a:solidFill>
                <a:latin typeface="Trebuchet MS"/>
                <a:cs typeface="Trebuchet MS"/>
              </a:rPr>
              <a:t>Label</a:t>
            </a:r>
            <a:r>
              <a:rPr sz="1650" b="1" spc="24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35">
                <a:solidFill>
                  <a:srgbClr val="F0B450"/>
                </a:solidFill>
                <a:latin typeface="Trebuchet MS"/>
                <a:cs typeface="Trebuchet MS"/>
              </a:rPr>
              <a:t>Encoding</a:t>
            </a:r>
            <a:r>
              <a:rPr sz="1650" b="1" spc="27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90">
                <a:solidFill>
                  <a:srgbClr val="F0B450"/>
                </a:solidFill>
                <a:latin typeface="Trebuchet MS"/>
                <a:cs typeface="Trebuchet MS"/>
              </a:rPr>
              <a:t>for</a:t>
            </a:r>
            <a:r>
              <a:rPr lang="en-CA" sz="1650" b="1" spc="27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40">
                <a:solidFill>
                  <a:srgbClr val="F0B450"/>
                </a:solidFill>
                <a:latin typeface="Trebuchet MS"/>
                <a:cs typeface="Trebuchet MS"/>
              </a:rPr>
              <a:t>Categorical</a:t>
            </a:r>
            <a:r>
              <a:rPr sz="1650" b="1" spc="27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20">
                <a:solidFill>
                  <a:srgbClr val="F0B450"/>
                </a:solidFill>
                <a:latin typeface="Trebuchet MS"/>
                <a:cs typeface="Trebuchet MS"/>
              </a:rPr>
              <a:t>Features</a:t>
            </a:r>
            <a:endParaRPr sz="1650">
              <a:latin typeface="Trebuchet MS"/>
              <a:cs typeface="Trebuchet MS"/>
            </a:endParaRPr>
          </a:p>
          <a:p>
            <a:pPr marL="297815" indent="-285750">
              <a:lnSpc>
                <a:spcPts val="2720"/>
              </a:lnSpc>
              <a:buSzPct val="142424"/>
              <a:buFont typeface="Arial"/>
              <a:buChar char="•"/>
              <a:tabLst>
                <a:tab pos="171450" algn="l"/>
              </a:tabLst>
            </a:pPr>
            <a:r>
              <a:rPr sz="1650" b="1" spc="70">
                <a:solidFill>
                  <a:srgbClr val="F0B450"/>
                </a:solidFill>
                <a:latin typeface="Trebuchet MS"/>
                <a:cs typeface="Trebuchet MS"/>
              </a:rPr>
              <a:t>Visualizations</a:t>
            </a:r>
            <a:r>
              <a:rPr sz="1650" b="1" spc="254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90">
                <a:solidFill>
                  <a:srgbClr val="F0B450"/>
                </a:solidFill>
                <a:latin typeface="Trebuchet MS"/>
                <a:cs typeface="Trebuchet MS"/>
              </a:rPr>
              <a:t>for</a:t>
            </a:r>
            <a:r>
              <a:rPr sz="1650" b="1" spc="254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-35">
                <a:solidFill>
                  <a:srgbClr val="F0B450"/>
                </a:solidFill>
                <a:latin typeface="Trebuchet MS"/>
                <a:cs typeface="Trebuchet MS"/>
              </a:rPr>
              <a:t>Feature</a:t>
            </a:r>
            <a:r>
              <a:rPr sz="1650" b="1" spc="250">
                <a:solidFill>
                  <a:srgbClr val="F0B450"/>
                </a:solidFill>
                <a:latin typeface="Trebuchet MS"/>
                <a:cs typeface="Trebuchet MS"/>
              </a:rPr>
              <a:t> </a:t>
            </a:r>
            <a:r>
              <a:rPr sz="1650" b="1" spc="60">
                <a:solidFill>
                  <a:srgbClr val="F0B450"/>
                </a:solidFill>
                <a:latin typeface="Trebuchet MS"/>
                <a:cs typeface="Trebuchet MS"/>
              </a:rPr>
              <a:t>Analysis</a:t>
            </a:r>
            <a:endParaRPr lang="en-US" sz="1650" b="1" spc="60">
              <a:solidFill>
                <a:srgbClr val="F0B450"/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5A3521C-22FF-A55C-CEB6-34B8CBAA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79" y="3025669"/>
            <a:ext cx="27336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27"/>
    </mc:Choice>
    <mc:Fallback xmlns="">
      <p:transition spd="slow" advTm="775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4888" y="2014727"/>
              <a:ext cx="3925823" cy="20299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43" y="4044696"/>
              <a:ext cx="4450080" cy="1304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68" y="417576"/>
              <a:ext cx="3169920" cy="23439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97"/>
    </mc:Choice>
    <mc:Fallback xmlns="">
      <p:transition spd="slow" advTm="845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84FE0A6-1B5A-DCAF-32B6-F6DFA155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9" y="354760"/>
            <a:ext cx="5447070" cy="5174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78"/>
    </mc:Choice>
    <mc:Fallback xmlns="">
      <p:transition spd="slow" advTm="463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576072"/>
              <a:ext cx="3773424" cy="2170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" y="2859023"/>
              <a:ext cx="3267455" cy="25877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944" y="2859023"/>
              <a:ext cx="3477767" cy="2587752"/>
            </a:xfrm>
            <a:prstGeom prst="rect">
              <a:avLst/>
            </a:prstGeom>
          </p:spPr>
        </p:pic>
      </p:grpSp>
      <p:pic>
        <p:nvPicPr>
          <p:cNvPr id="6" name="Picture 5" descr="A diagram of different sizes and colors&#10;&#10;Description automatically generated">
            <a:extLst>
              <a:ext uri="{FF2B5EF4-FFF2-40B4-BE49-F238E27FC236}">
                <a16:creationId xmlns:a16="http://schemas.microsoft.com/office/drawing/2014/main" id="{4BD3DD08-C455-FB7F-58F8-1394F78E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20" y="578490"/>
            <a:ext cx="3757151" cy="2161408"/>
          </a:xfrm>
          <a:prstGeom prst="rect">
            <a:avLst/>
          </a:prstGeom>
        </p:spPr>
      </p:pic>
      <p:pic>
        <p:nvPicPr>
          <p:cNvPr id="7" name="Picture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B3AECA53-CDC9-C349-69B7-C6C38E8BD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19" y="2860114"/>
            <a:ext cx="3273220" cy="2598783"/>
          </a:xfrm>
          <a:prstGeom prst="rect">
            <a:avLst/>
          </a:prstGeom>
        </p:spPr>
      </p:pic>
      <p:pic>
        <p:nvPicPr>
          <p:cNvPr id="8" name="Picture 7" descr="A graph of a distribution of a number&#10;&#10;Description automatically generated">
            <a:extLst>
              <a:ext uri="{FF2B5EF4-FFF2-40B4-BE49-F238E27FC236}">
                <a16:creationId xmlns:a16="http://schemas.microsoft.com/office/drawing/2014/main" id="{6EF1D9F6-7DCB-2250-AD6B-E495BC1BF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928" y="2863558"/>
            <a:ext cx="3457575" cy="2576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4"/>
    </mc:Choice>
    <mc:Fallback xmlns="">
      <p:transition spd="slow" advTm="456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id&#10;&#10;Description automatically generated">
            <a:extLst>
              <a:ext uri="{FF2B5EF4-FFF2-40B4-BE49-F238E27FC236}">
                <a16:creationId xmlns:a16="http://schemas.microsoft.com/office/drawing/2014/main" id="{E94A8D39-B28D-C3E6-71FE-632A9656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1" y="337111"/>
            <a:ext cx="4801829" cy="51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3"/>
    </mc:Choice>
    <mc:Fallback xmlns="">
      <p:transition spd="slow" advTm="246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B4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 o n t e n t s</vt:lpstr>
      <vt:lpstr>I n t r o d u c t i o n</vt:lpstr>
      <vt:lpstr>E x p l o r a t o r y D a t a A n a l y s i s : U n d e r s t a n d i n g t h e D a t a</vt:lpstr>
      <vt:lpstr>D a t a P r e p r o c e s s i n g : P r e p a r i n g f o r U n s u p e r v i s e d L e a r n i n g</vt:lpstr>
      <vt:lpstr>PowerPoint Presentation</vt:lpstr>
      <vt:lpstr>PowerPoint Presentation</vt:lpstr>
      <vt:lpstr>PowerPoint Presentation</vt:lpstr>
      <vt:lpstr>PowerPoint Presentation</vt:lpstr>
      <vt:lpstr>D I M E N S I O N A L I T Y R E D U C T I O N &amp; M O D E L S E L E C T I O N</vt:lpstr>
      <vt:lpstr>C l u s t e r i n g V i s u a l i z a t i o n s</vt:lpstr>
      <vt:lpstr>P e r f o r m a n c e E v a l u a t i o n M e t r i c s</vt:lpstr>
      <vt:lpstr>C o n c l u d i n g T h o u g h t s</vt:lpstr>
      <vt:lpstr>T h a n k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17</cp:revision>
  <dcterms:created xsi:type="dcterms:W3CDTF">2023-08-21T19:24:21Z</dcterms:created>
  <dcterms:modified xsi:type="dcterms:W3CDTF">2023-08-21T22:59:41Z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2023-08-21T00:00:00Z</vt:filetime>
  </property>
</Properties>
</file>