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440" r:id="rId3"/>
    <p:sldId id="257" r:id="rId4"/>
    <p:sldId id="281" r:id="rId5"/>
    <p:sldId id="282" r:id="rId6"/>
    <p:sldId id="423" r:id="rId7"/>
    <p:sldId id="283" r:id="rId8"/>
    <p:sldId id="284" r:id="rId9"/>
    <p:sldId id="424" r:id="rId10"/>
    <p:sldId id="392" r:id="rId11"/>
    <p:sldId id="425" r:id="rId12"/>
    <p:sldId id="418" r:id="rId13"/>
    <p:sldId id="419" r:id="rId14"/>
    <p:sldId id="420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21" r:id="rId26"/>
    <p:sldId id="436" r:id="rId27"/>
    <p:sldId id="422" r:id="rId28"/>
    <p:sldId id="437" r:id="rId29"/>
    <p:sldId id="438" r:id="rId30"/>
    <p:sldId id="43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47" autoAdjust="0"/>
  </p:normalViewPr>
  <p:slideViewPr>
    <p:cSldViewPr snapToGrid="0">
      <p:cViewPr varScale="1">
        <p:scale>
          <a:sx n="122" d="100"/>
          <a:sy n="122" d="100"/>
        </p:scale>
        <p:origin x="8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ao Yan" userId="0f750ff71e3ee7b1" providerId="LiveId" clId="{6EA4F204-11D3-4A38-B5DA-07797B829BD0}"/>
    <pc:docChg chg="custSel addSld modSld">
      <pc:chgData name="Shenao Yan" userId="0f750ff71e3ee7b1" providerId="LiveId" clId="{6EA4F204-11D3-4A38-B5DA-07797B829BD0}" dt="2019-09-11T05:31:15.988" v="76" actId="20577"/>
      <pc:docMkLst>
        <pc:docMk/>
      </pc:docMkLst>
      <pc:sldChg chg="modSp add">
        <pc:chgData name="Shenao Yan" userId="0f750ff71e3ee7b1" providerId="LiveId" clId="{6EA4F204-11D3-4A38-B5DA-07797B829BD0}" dt="2019-09-11T04:48:15.780" v="69" actId="1076"/>
        <pc:sldMkLst>
          <pc:docMk/>
          <pc:sldMk cId="3541151749" sldId="256"/>
        </pc:sldMkLst>
        <pc:spChg chg="mod">
          <ac:chgData name="Shenao Yan" userId="0f750ff71e3ee7b1" providerId="LiveId" clId="{6EA4F204-11D3-4A38-B5DA-07797B829BD0}" dt="2019-09-11T04:47:27.246" v="31" actId="1076"/>
          <ac:spMkLst>
            <pc:docMk/>
            <pc:sldMk cId="3541151749" sldId="256"/>
            <ac:spMk id="2" creationId="{95343C8F-5E6F-4D3E-9312-C0C350EFB9AE}"/>
          </ac:spMkLst>
        </pc:spChg>
        <pc:spChg chg="mod">
          <ac:chgData name="Shenao Yan" userId="0f750ff71e3ee7b1" providerId="LiveId" clId="{6EA4F204-11D3-4A38-B5DA-07797B829BD0}" dt="2019-09-11T04:48:15.780" v="69" actId="1076"/>
          <ac:spMkLst>
            <pc:docMk/>
            <pc:sldMk cId="3541151749" sldId="256"/>
            <ac:spMk id="3" creationId="{9519CD03-881B-4138-9B54-7BAF8831D9D8}"/>
          </ac:spMkLst>
        </pc:spChg>
      </pc:sldChg>
      <pc:sldChg chg="modSp add">
        <pc:chgData name="Shenao Yan" userId="0f750ff71e3ee7b1" providerId="LiveId" clId="{6EA4F204-11D3-4A38-B5DA-07797B829BD0}" dt="2019-09-11T05:30:40.353" v="70"/>
        <pc:sldMkLst>
          <pc:docMk/>
          <pc:sldMk cId="4033909727" sldId="257"/>
        </pc:sldMkLst>
        <pc:spChg chg="mod">
          <ac:chgData name="Shenao Yan" userId="0f750ff71e3ee7b1" providerId="LiveId" clId="{6EA4F204-11D3-4A38-B5DA-07797B829BD0}" dt="2019-09-11T05:30:40.353" v="70"/>
          <ac:spMkLst>
            <pc:docMk/>
            <pc:sldMk cId="4033909727" sldId="257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5.988" v="76" actId="20577"/>
        <pc:sldMkLst>
          <pc:docMk/>
          <pc:sldMk cId="2881753785" sldId="258"/>
        </pc:sldMkLst>
        <pc:spChg chg="mod">
          <ac:chgData name="Shenao Yan" userId="0f750ff71e3ee7b1" providerId="LiveId" clId="{6EA4F204-11D3-4A38-B5DA-07797B829BD0}" dt="2019-09-11T05:31:15.988" v="76" actId="20577"/>
          <ac:spMkLst>
            <pc:docMk/>
            <pc:sldMk cId="2881753785" sldId="258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01.808" v="74"/>
        <pc:sldMkLst>
          <pc:docMk/>
          <pc:sldMk cId="3933498108" sldId="259"/>
        </pc:sldMkLst>
        <pc:spChg chg="mod">
          <ac:chgData name="Shenao Yan" userId="0f750ff71e3ee7b1" providerId="LiveId" clId="{6EA4F204-11D3-4A38-B5DA-07797B829BD0}" dt="2019-09-11T05:31:01.808" v="74"/>
          <ac:spMkLst>
            <pc:docMk/>
            <pc:sldMk cId="3933498108" sldId="259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2.961" v="75"/>
        <pc:sldMkLst>
          <pc:docMk/>
          <pc:sldMk cId="2768317826" sldId="260"/>
        </pc:sldMkLst>
        <pc:spChg chg="mod">
          <ac:chgData name="Shenao Yan" userId="0f750ff71e3ee7b1" providerId="LiveId" clId="{6EA4F204-11D3-4A38-B5DA-07797B829BD0}" dt="2019-09-11T05:31:12.961" v="75"/>
          <ac:spMkLst>
            <pc:docMk/>
            <pc:sldMk cId="2768317826" sldId="260"/>
            <ac:spMk id="2" creationId="{D870560D-0587-40E3-9355-B32AE0ADFE0C}"/>
          </ac:spMkLst>
        </pc:spChg>
      </pc:sldChg>
    </pc:docChg>
  </pc:docChgLst>
  <pc:docChgLst>
    <pc:chgData name="Shenao Yan" userId="0f750ff71e3ee7b1" providerId="LiveId" clId="{F4405053-355A-43AF-9C43-D12E07CD72BA}"/>
    <pc:docChg chg="undo custSel addSld modSld sldOrd">
      <pc:chgData name="Shenao Yan" userId="0f750ff71e3ee7b1" providerId="LiveId" clId="{F4405053-355A-43AF-9C43-D12E07CD72BA}" dt="2019-09-12T00:01:07.994" v="1386"/>
      <pc:docMkLst>
        <pc:docMk/>
      </pc:docMkLst>
      <pc:sldChg chg="addSp modSp">
        <pc:chgData name="Shenao Yan" userId="0f750ff71e3ee7b1" providerId="LiveId" clId="{F4405053-355A-43AF-9C43-D12E07CD72BA}" dt="2019-09-11T21:40:36.950" v="1279" actId="20577"/>
        <pc:sldMkLst>
          <pc:docMk/>
          <pc:sldMk cId="4033909727" sldId="257"/>
        </pc:sldMkLst>
        <pc:spChg chg="mod">
          <ac:chgData name="Shenao Yan" userId="0f750ff71e3ee7b1" providerId="LiveId" clId="{F4405053-355A-43AF-9C43-D12E07CD72BA}" dt="2019-09-11T21:40:36.950" v="1279" actId="20577"/>
          <ac:spMkLst>
            <pc:docMk/>
            <pc:sldMk cId="4033909727" sldId="257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1:59.241" v="1247" actId="20577"/>
          <ac:spMkLst>
            <pc:docMk/>
            <pc:sldMk cId="4033909727" sldId="257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19:49:40.193" v="162" actId="1076"/>
          <ac:picMkLst>
            <pc:docMk/>
            <pc:sldMk cId="4033909727" sldId="257"/>
            <ac:picMk id="5" creationId="{A0236B62-D704-4C56-BD7A-F5B85176F333}"/>
          </ac:picMkLst>
        </pc:picChg>
      </pc:sldChg>
      <pc:sldChg chg="addSp modSp modNotesTx">
        <pc:chgData name="Shenao Yan" userId="0f750ff71e3ee7b1" providerId="LiveId" clId="{F4405053-355A-43AF-9C43-D12E07CD72BA}" dt="2019-09-11T23:55:24.578" v="1381" actId="20577"/>
        <pc:sldMkLst>
          <pc:docMk/>
          <pc:sldMk cId="2881753785" sldId="258"/>
        </pc:sldMkLst>
        <pc:spChg chg="mod">
          <ac:chgData name="Shenao Yan" userId="0f750ff71e3ee7b1" providerId="LiveId" clId="{F4405053-355A-43AF-9C43-D12E07CD72BA}" dt="2019-09-11T23:55:24.578" v="1381" actId="20577"/>
          <ac:spMkLst>
            <pc:docMk/>
            <pc:sldMk cId="2881753785" sldId="258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19:42.596" v="517" actId="1076"/>
          <ac:picMkLst>
            <pc:docMk/>
            <pc:sldMk cId="2881753785" sldId="258"/>
            <ac:picMk id="5" creationId="{47288B02-AAB9-4CF1-98B6-0AFC6EAAD55A}"/>
          </ac:picMkLst>
        </pc:picChg>
      </pc:sldChg>
      <pc:sldChg chg="addSp modSp">
        <pc:chgData name="Shenao Yan" userId="0f750ff71e3ee7b1" providerId="LiveId" clId="{F4405053-355A-43AF-9C43-D12E07CD72BA}" dt="2019-09-11T21:02:41.222" v="1250" actId="113"/>
        <pc:sldMkLst>
          <pc:docMk/>
          <pc:sldMk cId="3933498108" sldId="259"/>
        </pc:sldMkLst>
        <pc:spChg chg="mod">
          <ac:chgData name="Shenao Yan" userId="0f750ff71e3ee7b1" providerId="LiveId" clId="{F4405053-355A-43AF-9C43-D12E07CD72BA}" dt="2019-09-11T21:02:41.222" v="1250" actId="113"/>
          <ac:spMkLst>
            <pc:docMk/>
            <pc:sldMk cId="3933498108" sldId="259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29:53.463" v="826" actId="1076"/>
          <ac:picMkLst>
            <pc:docMk/>
            <pc:sldMk cId="3933498108" sldId="259"/>
            <ac:picMk id="5" creationId="{FA4A3F50-1684-4D85-A5C7-C49C921A1F60}"/>
          </ac:picMkLst>
        </pc:picChg>
      </pc:sldChg>
      <pc:sldChg chg="addSp delSp modSp">
        <pc:chgData name="Shenao Yan" userId="0f750ff71e3ee7b1" providerId="LiveId" clId="{F4405053-355A-43AF-9C43-D12E07CD72BA}" dt="2019-09-11T21:03:12.479" v="1259" actId="20577"/>
        <pc:sldMkLst>
          <pc:docMk/>
          <pc:sldMk cId="2768317826" sldId="260"/>
        </pc:sldMkLst>
        <pc:spChg chg="mod">
          <ac:chgData name="Shenao Yan" userId="0f750ff71e3ee7b1" providerId="LiveId" clId="{F4405053-355A-43AF-9C43-D12E07CD72BA}" dt="2019-09-11T21:01:42.185" v="1246" actId="20577"/>
          <ac:spMkLst>
            <pc:docMk/>
            <pc:sldMk cId="2768317826" sldId="260"/>
            <ac:spMk id="2" creationId="{D870560D-0587-40E3-9355-B32AE0ADFE0C}"/>
          </ac:spMkLst>
        </pc:spChg>
        <pc:spChg chg="add del mod">
          <ac:chgData name="Shenao Yan" userId="0f750ff71e3ee7b1" providerId="LiveId" clId="{F4405053-355A-43AF-9C43-D12E07CD72BA}" dt="2019-09-11T21:03:12.479" v="1259" actId="20577"/>
          <ac:spMkLst>
            <pc:docMk/>
            <pc:sldMk cId="2768317826" sldId="260"/>
            <ac:spMk id="3" creationId="{0EA4AAF9-66DA-4B89-B85E-D89670EA81A6}"/>
          </ac:spMkLst>
        </pc:spChg>
        <pc:spChg chg="add del">
          <ac:chgData name="Shenao Yan" userId="0f750ff71e3ee7b1" providerId="LiveId" clId="{F4405053-355A-43AF-9C43-D12E07CD72BA}" dt="2019-09-11T21:00:28.729" v="1159"/>
          <ac:spMkLst>
            <pc:docMk/>
            <pc:sldMk cId="2768317826" sldId="260"/>
            <ac:spMk id="5" creationId="{E543C551-E48C-40AD-BA6C-0D99473DEBBF}"/>
          </ac:spMkLst>
        </pc:spChg>
        <pc:picChg chg="add del mod">
          <ac:chgData name="Shenao Yan" userId="0f750ff71e3ee7b1" providerId="LiveId" clId="{F4405053-355A-43AF-9C43-D12E07CD72BA}" dt="2019-09-11T21:00:29.919" v="1162"/>
          <ac:picMkLst>
            <pc:docMk/>
            <pc:sldMk cId="2768317826" sldId="260"/>
            <ac:picMk id="4" creationId="{34E678E7-AF26-4993-AF44-9B71DF5EA49F}"/>
          </ac:picMkLst>
        </pc:picChg>
        <pc:picChg chg="add">
          <ac:chgData name="Shenao Yan" userId="0f750ff71e3ee7b1" providerId="LiveId" clId="{F4405053-355A-43AF-9C43-D12E07CD72BA}" dt="2019-09-11T21:01:32.921" v="1244"/>
          <ac:picMkLst>
            <pc:docMk/>
            <pc:sldMk cId="2768317826" sldId="260"/>
            <ac:picMk id="6" creationId="{42A9BA2B-12EE-4168-A8B5-A9164B0E2609}"/>
          </ac:picMkLst>
        </pc:picChg>
      </pc:sldChg>
      <pc:sldChg chg="addSp delSp modSp add">
        <pc:chgData name="Shenao Yan" userId="0f750ff71e3ee7b1" providerId="LiveId" clId="{F4405053-355A-43AF-9C43-D12E07CD72BA}" dt="2019-09-11T20:00:17.341" v="197" actId="1076"/>
        <pc:sldMkLst>
          <pc:docMk/>
          <pc:sldMk cId="2616053916" sldId="261"/>
        </pc:sldMkLst>
        <pc:spChg chg="mod">
          <ac:chgData name="Shenao Yan" userId="0f750ff71e3ee7b1" providerId="LiveId" clId="{F4405053-355A-43AF-9C43-D12E07CD72BA}" dt="2019-09-11T19:52:07.315" v="167" actId="113"/>
          <ac:spMkLst>
            <pc:docMk/>
            <pc:sldMk cId="2616053916" sldId="261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0:00:03.765" v="195" actId="255"/>
          <ac:spMkLst>
            <pc:docMk/>
            <pc:sldMk cId="2616053916" sldId="261"/>
            <ac:spMk id="3" creationId="{0EA4AAF9-66DA-4B89-B85E-D89670EA81A6}"/>
          </ac:spMkLst>
        </pc:spChg>
        <pc:picChg chg="del">
          <ac:chgData name="Shenao Yan" userId="0f750ff71e3ee7b1" providerId="LiveId" clId="{F4405053-355A-43AF-9C43-D12E07CD72BA}" dt="2019-09-11T19:56:14.866" v="172" actId="478"/>
          <ac:picMkLst>
            <pc:docMk/>
            <pc:sldMk cId="2616053916" sldId="261"/>
            <ac:picMk id="5" creationId="{A0236B62-D704-4C56-BD7A-F5B85176F333}"/>
          </ac:picMkLst>
        </pc:picChg>
        <pc:picChg chg="add mod">
          <ac:chgData name="Shenao Yan" userId="0f750ff71e3ee7b1" providerId="LiveId" clId="{F4405053-355A-43AF-9C43-D12E07CD72BA}" dt="2019-09-11T20:00:17.341" v="197" actId="1076"/>
          <ac:picMkLst>
            <pc:docMk/>
            <pc:sldMk cId="2616053916" sldId="261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3:54:32.593" v="1378" actId="20577"/>
        <pc:sldMkLst>
          <pc:docMk/>
          <pc:sldMk cId="1272174397" sldId="262"/>
        </pc:sldMkLst>
        <pc:spChg chg="mod">
          <ac:chgData name="Shenao Yan" userId="0f750ff71e3ee7b1" providerId="LiveId" clId="{F4405053-355A-43AF-9C43-D12E07CD72BA}" dt="2019-09-11T23:54:32.593" v="1378" actId="20577"/>
          <ac:spMkLst>
            <pc:docMk/>
            <pc:sldMk cId="1272174397" sldId="262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03:42.942" v="329" actId="1076"/>
          <ac:picMkLst>
            <pc:docMk/>
            <pc:sldMk cId="1272174397" sldId="262"/>
            <ac:picMk id="5" creationId="{9E67423F-504C-46E9-BE92-1DB981D4B46E}"/>
          </ac:picMkLst>
        </pc:picChg>
        <pc:picChg chg="del">
          <ac:chgData name="Shenao Yan" userId="0f750ff71e3ee7b1" providerId="LiveId" clId="{F4405053-355A-43AF-9C43-D12E07CD72BA}" dt="2019-09-11T20:02:08.895" v="209" actId="478"/>
          <ac:picMkLst>
            <pc:docMk/>
            <pc:sldMk cId="1272174397" sldId="262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0:06:34.824" v="366" actId="20577"/>
        <pc:sldMkLst>
          <pc:docMk/>
          <pc:sldMk cId="544686392" sldId="263"/>
        </pc:sldMkLst>
        <pc:spChg chg="mod">
          <ac:chgData name="Shenao Yan" userId="0f750ff71e3ee7b1" providerId="LiveId" clId="{F4405053-355A-43AF-9C43-D12E07CD72BA}" dt="2019-09-11T20:06:34.824" v="366" actId="20577"/>
          <ac:spMkLst>
            <pc:docMk/>
            <pc:sldMk cId="544686392" sldId="263"/>
            <ac:spMk id="3" creationId="{0EA4AAF9-66DA-4B89-B85E-D89670EA81A6}"/>
          </ac:spMkLst>
        </pc:spChg>
        <pc:picChg chg="del mod">
          <ac:chgData name="Shenao Yan" userId="0f750ff71e3ee7b1" providerId="LiveId" clId="{F4405053-355A-43AF-9C43-D12E07CD72BA}" dt="2019-09-11T20:05:30.519" v="359" actId="478"/>
          <ac:picMkLst>
            <pc:docMk/>
            <pc:sldMk cId="544686392" sldId="263"/>
            <ac:picMk id="5" creationId="{9E67423F-504C-46E9-BE92-1DB981D4B46E}"/>
          </ac:picMkLst>
        </pc:picChg>
        <pc:picChg chg="add mod">
          <ac:chgData name="Shenao Yan" userId="0f750ff71e3ee7b1" providerId="LiveId" clId="{F4405053-355A-43AF-9C43-D12E07CD72BA}" dt="2019-09-11T20:05:35.973" v="361" actId="1076"/>
          <ac:picMkLst>
            <pc:docMk/>
            <pc:sldMk cId="544686392" sldId="263"/>
            <ac:picMk id="6" creationId="{022F2121-4D64-460A-B14D-CF968A036FF5}"/>
          </ac:picMkLst>
        </pc:picChg>
      </pc:sldChg>
      <pc:sldChg chg="addSp delSp modSp add modNotesTx">
        <pc:chgData name="Shenao Yan" userId="0f750ff71e3ee7b1" providerId="LiveId" clId="{F4405053-355A-43AF-9C43-D12E07CD72BA}" dt="2019-09-11T21:05:12.366" v="1262" actId="20577"/>
        <pc:sldMkLst>
          <pc:docMk/>
          <pc:sldMk cId="2555793279" sldId="264"/>
        </pc:sldMkLst>
        <pc:spChg chg="mod">
          <ac:chgData name="Shenao Yan" userId="0f750ff71e3ee7b1" providerId="LiveId" clId="{F4405053-355A-43AF-9C43-D12E07CD72BA}" dt="2019-09-11T20:20:49.057" v="565" actId="20577"/>
          <ac:spMkLst>
            <pc:docMk/>
            <pc:sldMk cId="2555793279" sldId="264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22.167" v="1248" actId="113"/>
          <ac:spMkLst>
            <pc:docMk/>
            <pc:sldMk cId="2555793279" sldId="264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1:05:12.366" v="1262" actId="20577"/>
          <ac:spMkLst>
            <pc:docMk/>
            <pc:sldMk cId="2555793279" sldId="264"/>
            <ac:spMk id="4" creationId="{5BC0D918-E1E7-4102-BD88-11F4212CA352}"/>
          </ac:spMkLst>
        </pc:spChg>
        <pc:picChg chg="del">
          <ac:chgData name="Shenao Yan" userId="0f750ff71e3ee7b1" providerId="LiveId" clId="{F4405053-355A-43AF-9C43-D12E07CD72BA}" dt="2019-09-11T20:20:59.446" v="569" actId="478"/>
          <ac:picMkLst>
            <pc:docMk/>
            <pc:sldMk cId="2555793279" sldId="264"/>
            <ac:picMk id="5" creationId="{47288B02-AAB9-4CF1-98B6-0AFC6EAAD55A}"/>
          </ac:picMkLst>
        </pc:picChg>
      </pc:sldChg>
      <pc:sldChg chg="modSp add modNotesTx">
        <pc:chgData name="Shenao Yan" userId="0f750ff71e3ee7b1" providerId="LiveId" clId="{F4405053-355A-43AF-9C43-D12E07CD72BA}" dt="2019-09-11T21:02:28.616" v="1249" actId="113"/>
        <pc:sldMkLst>
          <pc:docMk/>
          <pc:sldMk cId="909119204" sldId="265"/>
        </pc:sldMkLst>
        <pc:spChg chg="mod">
          <ac:chgData name="Shenao Yan" userId="0f750ff71e3ee7b1" providerId="LiveId" clId="{F4405053-355A-43AF-9C43-D12E07CD72BA}" dt="2019-09-11T21:02:28.616" v="1249" actId="113"/>
          <ac:spMkLst>
            <pc:docMk/>
            <pc:sldMk cId="909119204" sldId="265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25:27.537" v="602" actId="115"/>
          <ac:spMkLst>
            <pc:docMk/>
            <pc:sldMk cId="909119204" sldId="265"/>
            <ac:spMk id="4" creationId="{5BC0D918-E1E7-4102-BD88-11F4212CA352}"/>
          </ac:spMkLst>
        </pc:spChg>
      </pc:sldChg>
      <pc:sldChg chg="addSp delSp modSp add">
        <pc:chgData name="Shenao Yan" userId="0f750ff71e3ee7b1" providerId="LiveId" clId="{F4405053-355A-43AF-9C43-D12E07CD72BA}" dt="2019-09-11T23:57:36.771" v="1385" actId="1076"/>
        <pc:sldMkLst>
          <pc:docMk/>
          <pc:sldMk cId="2063685567" sldId="266"/>
        </pc:sldMkLst>
        <pc:spChg chg="mod">
          <ac:chgData name="Shenao Yan" userId="0f750ff71e3ee7b1" providerId="LiveId" clId="{F4405053-355A-43AF-9C43-D12E07CD72BA}" dt="2019-09-11T20:31:20.983" v="837" actId="20577"/>
          <ac:spMkLst>
            <pc:docMk/>
            <pc:sldMk cId="2063685567" sldId="266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50.166" v="1251" actId="113"/>
          <ac:spMkLst>
            <pc:docMk/>
            <pc:sldMk cId="2063685567" sldId="266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0:35:57.476" v="1070" actId="1076"/>
          <ac:spMkLst>
            <pc:docMk/>
            <pc:sldMk cId="2063685567" sldId="266"/>
            <ac:spMk id="7" creationId="{022A9632-E7CD-4822-A499-11C44BDE0595}"/>
          </ac:spMkLst>
        </pc:spChg>
        <pc:picChg chg="del">
          <ac:chgData name="Shenao Yan" userId="0f750ff71e3ee7b1" providerId="LiveId" clId="{F4405053-355A-43AF-9C43-D12E07CD72BA}" dt="2019-09-11T20:31:44.064" v="838" actId="478"/>
          <ac:picMkLst>
            <pc:docMk/>
            <pc:sldMk cId="2063685567" sldId="266"/>
            <ac:picMk id="5" creationId="{FA4A3F50-1684-4D85-A5C7-C49C921A1F60}"/>
          </ac:picMkLst>
        </pc:picChg>
        <pc:picChg chg="add del mod">
          <ac:chgData name="Shenao Yan" userId="0f750ff71e3ee7b1" providerId="LiveId" clId="{F4405053-355A-43AF-9C43-D12E07CD72BA}" dt="2019-09-11T23:57:27.438" v="1383" actId="478"/>
          <ac:picMkLst>
            <pc:docMk/>
            <pc:sldMk cId="2063685567" sldId="266"/>
            <ac:picMk id="6" creationId="{02A54BD2-0518-44A8-BD29-55BC052E2EF7}"/>
          </ac:picMkLst>
        </pc:picChg>
        <pc:picChg chg="add mod">
          <ac:chgData name="Shenao Yan" userId="0f750ff71e3ee7b1" providerId="LiveId" clId="{F4405053-355A-43AF-9C43-D12E07CD72BA}" dt="2019-09-11T23:57:36.771" v="1385" actId="1076"/>
          <ac:picMkLst>
            <pc:docMk/>
            <pc:sldMk cId="2063685567" sldId="266"/>
            <ac:picMk id="9" creationId="{3A3CACE5-A778-4D75-AA85-287319C1AA9E}"/>
          </ac:picMkLst>
        </pc:picChg>
      </pc:sldChg>
      <pc:sldChg chg="addSp delSp modSp add">
        <pc:chgData name="Shenao Yan" userId="0f750ff71e3ee7b1" providerId="LiveId" clId="{F4405053-355A-43AF-9C43-D12E07CD72BA}" dt="2019-09-11T23:56:56.709" v="1382" actId="20577"/>
        <pc:sldMkLst>
          <pc:docMk/>
          <pc:sldMk cId="3908187879" sldId="267"/>
        </pc:sldMkLst>
        <pc:spChg chg="mod">
          <ac:chgData name="Shenao Yan" userId="0f750ff71e3ee7b1" providerId="LiveId" clId="{F4405053-355A-43AF-9C43-D12E07CD72BA}" dt="2019-09-11T21:02:56.892" v="1253" actId="113"/>
          <ac:spMkLst>
            <pc:docMk/>
            <pc:sldMk cId="3908187879" sldId="267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3:56:56.709" v="1382" actId="20577"/>
          <ac:spMkLst>
            <pc:docMk/>
            <pc:sldMk cId="3908187879" sldId="267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6:20.993" v="1076" actId="1076"/>
          <ac:picMkLst>
            <pc:docMk/>
            <pc:sldMk cId="3908187879" sldId="267"/>
            <ac:picMk id="5" creationId="{27E74DC7-17C0-44F5-936C-16607022D92F}"/>
          </ac:picMkLst>
        </pc:picChg>
        <pc:picChg chg="del">
          <ac:chgData name="Shenao Yan" userId="0f750ff71e3ee7b1" providerId="LiveId" clId="{F4405053-355A-43AF-9C43-D12E07CD72BA}" dt="2019-09-11T20:36:11.127" v="1074" actId="478"/>
          <ac:picMkLst>
            <pc:docMk/>
            <pc:sldMk cId="3908187879" sldId="267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2:54.249" v="1252" actId="113"/>
        <pc:sldMkLst>
          <pc:docMk/>
          <pc:sldMk cId="3252106213" sldId="268"/>
        </pc:sldMkLst>
        <pc:spChg chg="mod">
          <ac:chgData name="Shenao Yan" userId="0f750ff71e3ee7b1" providerId="LiveId" clId="{F4405053-355A-43AF-9C43-D12E07CD72BA}" dt="2019-09-11T21:02:54.249" v="1252" actId="113"/>
          <ac:spMkLst>
            <pc:docMk/>
            <pc:sldMk cId="3252106213" sldId="268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7:55.703" v="1094" actId="20577"/>
          <ac:spMkLst>
            <pc:docMk/>
            <pc:sldMk cId="3252106213" sldId="268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7:33.248" v="1092" actId="1076"/>
          <ac:picMkLst>
            <pc:docMk/>
            <pc:sldMk cId="3252106213" sldId="268"/>
            <ac:picMk id="5" creationId="{94D74C90-7E7E-43F0-8C9A-687223F40DC4}"/>
          </ac:picMkLst>
        </pc:picChg>
        <pc:picChg chg="del">
          <ac:chgData name="Shenao Yan" userId="0f750ff71e3ee7b1" providerId="LiveId" clId="{F4405053-355A-43AF-9C43-D12E07CD72BA}" dt="2019-09-11T20:37:25.858" v="1090" actId="478"/>
          <ac:picMkLst>
            <pc:docMk/>
            <pc:sldMk cId="3252106213" sldId="268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3:00.127" v="1254" actId="113"/>
        <pc:sldMkLst>
          <pc:docMk/>
          <pc:sldMk cId="1206731240" sldId="269"/>
        </pc:sldMkLst>
        <pc:spChg chg="mod">
          <ac:chgData name="Shenao Yan" userId="0f750ff71e3ee7b1" providerId="LiveId" clId="{F4405053-355A-43AF-9C43-D12E07CD72BA}" dt="2019-09-11T21:03:00.127" v="1254" actId="113"/>
          <ac:spMkLst>
            <pc:docMk/>
            <pc:sldMk cId="1206731240" sldId="269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9:12.895" v="1116" actId="20577"/>
          <ac:spMkLst>
            <pc:docMk/>
            <pc:sldMk cId="1206731240" sldId="269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8:37.952" v="1106" actId="1076"/>
          <ac:picMkLst>
            <pc:docMk/>
            <pc:sldMk cId="1206731240" sldId="269"/>
            <ac:picMk id="5" creationId="{F9098D78-DD70-4A9E-82AD-0B39CF73C030}"/>
          </ac:picMkLst>
        </pc:picChg>
        <pc:picChg chg="del">
          <ac:chgData name="Shenao Yan" userId="0f750ff71e3ee7b1" providerId="LiveId" clId="{F4405053-355A-43AF-9C43-D12E07CD72BA}" dt="2019-09-11T20:38:26.982" v="1104" actId="478"/>
          <ac:picMkLst>
            <pc:docMk/>
            <pc:sldMk cId="1206731240" sldId="269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0:42:33.215" v="1136" actId="1076"/>
        <pc:sldMkLst>
          <pc:docMk/>
          <pc:sldMk cId="289018223" sldId="270"/>
        </pc:sldMkLst>
        <pc:spChg chg="mod">
          <ac:chgData name="Shenao Yan" userId="0f750ff71e3ee7b1" providerId="LiveId" clId="{F4405053-355A-43AF-9C43-D12E07CD72BA}" dt="2019-09-11T20:40:26.504" v="1132" actId="20577"/>
          <ac:spMkLst>
            <pc:docMk/>
            <pc:sldMk cId="289018223" sldId="270"/>
            <ac:spMk id="2" creationId="{14F5E247-FD2F-4683-B237-85A232175F9A}"/>
          </ac:spMkLst>
        </pc:spChg>
        <pc:spChg chg="del">
          <ac:chgData name="Shenao Yan" userId="0f750ff71e3ee7b1" providerId="LiveId" clId="{F4405053-355A-43AF-9C43-D12E07CD72BA}" dt="2019-09-11T20:42:16.653" v="1133"/>
          <ac:spMkLst>
            <pc:docMk/>
            <pc:sldMk cId="289018223" sldId="270"/>
            <ac:spMk id="3" creationId="{3937ACD1-E173-4100-8BC0-7E39C52C05A3}"/>
          </ac:spMkLst>
        </pc:spChg>
        <pc:picChg chg="add mod">
          <ac:chgData name="Shenao Yan" userId="0f750ff71e3ee7b1" providerId="LiveId" clId="{F4405053-355A-43AF-9C43-D12E07CD72BA}" dt="2019-09-11T20:42:24.264" v="1134" actId="1076"/>
          <ac:picMkLst>
            <pc:docMk/>
            <pc:sldMk cId="289018223" sldId="270"/>
            <ac:picMk id="5" creationId="{6610E38F-8A6F-41A7-88CF-D8D7B0054872}"/>
          </ac:picMkLst>
        </pc:picChg>
        <pc:picChg chg="add mod">
          <ac:chgData name="Shenao Yan" userId="0f750ff71e3ee7b1" providerId="LiveId" clId="{F4405053-355A-43AF-9C43-D12E07CD72BA}" dt="2019-09-11T20:42:33.215" v="1136" actId="1076"/>
          <ac:picMkLst>
            <pc:docMk/>
            <pc:sldMk cId="289018223" sldId="270"/>
            <ac:picMk id="7" creationId="{B9605714-B737-4566-8AC0-1962AA01D6BA}"/>
          </ac:picMkLst>
        </pc:picChg>
      </pc:sldChg>
      <pc:sldChg chg="addSp delSp modSp add modNotesTx">
        <pc:chgData name="Shenao Yan" userId="0f750ff71e3ee7b1" providerId="LiveId" clId="{F4405053-355A-43AF-9C43-D12E07CD72BA}" dt="2019-09-11T20:43:41.722" v="1154" actId="20577"/>
        <pc:sldMkLst>
          <pc:docMk/>
          <pc:sldMk cId="3379388692" sldId="271"/>
        </pc:sldMkLst>
        <pc:spChg chg="add del mod">
          <ac:chgData name="Shenao Yan" userId="0f750ff71e3ee7b1" providerId="LiveId" clId="{F4405053-355A-43AF-9C43-D12E07CD72BA}" dt="2019-09-11T20:42:46.569" v="1141"/>
          <ac:spMkLst>
            <pc:docMk/>
            <pc:sldMk cId="3379388692" sldId="271"/>
            <ac:spMk id="4" creationId="{0F10CA10-D6C4-4FB1-98F5-5417EB6A70B8}"/>
          </ac:spMkLst>
        </pc:spChg>
        <pc:picChg chg="del">
          <ac:chgData name="Shenao Yan" userId="0f750ff71e3ee7b1" providerId="LiveId" clId="{F4405053-355A-43AF-9C43-D12E07CD72BA}" dt="2019-09-11T20:42:40.405" v="1138" actId="478"/>
          <ac:picMkLst>
            <pc:docMk/>
            <pc:sldMk cId="3379388692" sldId="271"/>
            <ac:picMk id="5" creationId="{6610E38F-8A6F-41A7-88CF-D8D7B0054872}"/>
          </ac:picMkLst>
        </pc:picChg>
        <pc:picChg chg="del">
          <ac:chgData name="Shenao Yan" userId="0f750ff71e3ee7b1" providerId="LiveId" clId="{F4405053-355A-43AF-9C43-D12E07CD72BA}" dt="2019-09-11T20:42:42.265" v="1140" actId="478"/>
          <ac:picMkLst>
            <pc:docMk/>
            <pc:sldMk cId="3379388692" sldId="271"/>
            <ac:picMk id="7" creationId="{B9605714-B737-4566-8AC0-1962AA01D6BA}"/>
          </ac:picMkLst>
        </pc:picChg>
        <pc:picChg chg="add mod">
          <ac:chgData name="Shenao Yan" userId="0f750ff71e3ee7b1" providerId="LiveId" clId="{F4405053-355A-43AF-9C43-D12E07CD72BA}" dt="2019-09-11T20:42:51.972" v="1142" actId="1076"/>
          <ac:picMkLst>
            <pc:docMk/>
            <pc:sldMk cId="3379388692" sldId="271"/>
            <ac:picMk id="8" creationId="{D2E86A4A-746B-4490-98B2-467656E79BA3}"/>
          </ac:picMkLst>
        </pc:picChg>
        <pc:picChg chg="add mod">
          <ac:chgData name="Shenao Yan" userId="0f750ff71e3ee7b1" providerId="LiveId" clId="{F4405053-355A-43AF-9C43-D12E07CD72BA}" dt="2019-09-11T20:43:00.570" v="1144" actId="1076"/>
          <ac:picMkLst>
            <pc:docMk/>
            <pc:sldMk cId="3379388692" sldId="271"/>
            <ac:picMk id="10" creationId="{D087AAC9-9E19-4323-8E61-A6D8DDB2FCF1}"/>
          </ac:picMkLst>
        </pc:picChg>
      </pc:sldChg>
      <pc:sldChg chg="addSp delSp modSp add">
        <pc:chgData name="Shenao Yan" userId="0f750ff71e3ee7b1" providerId="LiveId" clId="{F4405053-355A-43AF-9C43-D12E07CD72BA}" dt="2019-09-11T23:30:49.347" v="1294" actId="1076"/>
        <pc:sldMkLst>
          <pc:docMk/>
          <pc:sldMk cId="3442024815" sldId="272"/>
        </pc:sldMkLst>
        <pc:spChg chg="del">
          <ac:chgData name="Shenao Yan" userId="0f750ff71e3ee7b1" providerId="LiveId" clId="{F4405053-355A-43AF-9C43-D12E07CD72BA}" dt="2019-09-11T23:29:48.474" v="1288" actId="478"/>
          <ac:spMkLst>
            <pc:docMk/>
            <pc:sldMk cId="3442024815" sldId="272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29:50.799" v="1289" actId="478"/>
          <ac:spMkLst>
            <pc:docMk/>
            <pc:sldMk cId="3442024815" sldId="272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29:57.405" v="1292" actId="478"/>
          <ac:spMkLst>
            <pc:docMk/>
            <pc:sldMk cId="3442024815" sldId="272"/>
            <ac:spMk id="5" creationId="{6EEC8C63-3229-4278-8380-E13E75453508}"/>
          </ac:spMkLst>
        </pc:spChg>
        <pc:spChg chg="add del mod">
          <ac:chgData name="Shenao Yan" userId="0f750ff71e3ee7b1" providerId="LiveId" clId="{F4405053-355A-43AF-9C43-D12E07CD72BA}" dt="2019-09-11T23:29:54.864" v="1290" actId="478"/>
          <ac:spMkLst>
            <pc:docMk/>
            <pc:sldMk cId="3442024815" sldId="272"/>
            <ac:spMk id="8" creationId="{CF9FCD56-2B7A-4CC3-B171-35789AAAA019}"/>
          </ac:spMkLst>
        </pc:spChg>
        <pc:picChg chg="del">
          <ac:chgData name="Shenao Yan" userId="0f750ff71e3ee7b1" providerId="LiveId" clId="{F4405053-355A-43AF-9C43-D12E07CD72BA}" dt="2019-09-11T23:29:55.983" v="1291" actId="478"/>
          <ac:picMkLst>
            <pc:docMk/>
            <pc:sldMk cId="3442024815" sldId="272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0:49.347" v="1294" actId="1076"/>
          <ac:picMkLst>
            <pc:docMk/>
            <pc:sldMk cId="3442024815" sldId="272"/>
            <ac:picMk id="10" creationId="{A4EC9018-8828-4040-8962-ED6D35655975}"/>
          </ac:picMkLst>
        </pc:picChg>
      </pc:sldChg>
      <pc:sldChg chg="addSp delSp modSp add">
        <pc:chgData name="Shenao Yan" userId="0f750ff71e3ee7b1" providerId="LiveId" clId="{F4405053-355A-43AF-9C43-D12E07CD72BA}" dt="2019-09-11T23:31:57.180" v="1301" actId="1076"/>
        <pc:sldMkLst>
          <pc:docMk/>
          <pc:sldMk cId="877173578" sldId="273"/>
        </pc:sldMkLst>
        <pc:spChg chg="del">
          <ac:chgData name="Shenao Yan" userId="0f750ff71e3ee7b1" providerId="LiveId" clId="{F4405053-355A-43AF-9C43-D12E07CD72BA}" dt="2019-09-11T23:31:00.006" v="1297" actId="478"/>
          <ac:spMkLst>
            <pc:docMk/>
            <pc:sldMk cId="877173578" sldId="273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30:57.871" v="1296" actId="478"/>
          <ac:spMkLst>
            <pc:docMk/>
            <pc:sldMk cId="877173578" sldId="273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31:01.516" v="1298" actId="478"/>
          <ac:spMkLst>
            <pc:docMk/>
            <pc:sldMk cId="877173578" sldId="273"/>
            <ac:spMk id="5" creationId="{72B3C0BC-439B-498B-8CFB-B81C52DCD5DC}"/>
          </ac:spMkLst>
        </pc:spChg>
        <pc:spChg chg="add del mod">
          <ac:chgData name="Shenao Yan" userId="0f750ff71e3ee7b1" providerId="LiveId" clId="{F4405053-355A-43AF-9C43-D12E07CD72BA}" dt="2019-09-11T23:31:02.427" v="1299" actId="478"/>
          <ac:spMkLst>
            <pc:docMk/>
            <pc:sldMk cId="877173578" sldId="273"/>
            <ac:spMk id="8" creationId="{7FB9C15E-9B40-4801-873B-D13EB0F5EB3A}"/>
          </ac:spMkLst>
        </pc:spChg>
        <pc:picChg chg="del">
          <ac:chgData name="Shenao Yan" userId="0f750ff71e3ee7b1" providerId="LiveId" clId="{F4405053-355A-43AF-9C43-D12E07CD72BA}" dt="2019-09-11T23:30:55.203" v="1295" actId="478"/>
          <ac:picMkLst>
            <pc:docMk/>
            <pc:sldMk cId="877173578" sldId="273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1:57.180" v="1301" actId="1076"/>
          <ac:picMkLst>
            <pc:docMk/>
            <pc:sldMk cId="877173578" sldId="273"/>
            <ac:picMk id="10" creationId="{B796544B-19B0-4005-86C6-B4496A1F674A}"/>
          </ac:picMkLst>
        </pc:picChg>
      </pc:sldChg>
      <pc:sldChg chg="addSp delSp modSp add">
        <pc:chgData name="Shenao Yan" userId="0f750ff71e3ee7b1" providerId="LiveId" clId="{F4405053-355A-43AF-9C43-D12E07CD72BA}" dt="2019-09-11T23:51:09.547" v="1358" actId="20577"/>
        <pc:sldMkLst>
          <pc:docMk/>
          <pc:sldMk cId="1446561721" sldId="274"/>
        </pc:sldMkLst>
        <pc:spChg chg="add mod">
          <ac:chgData name="Shenao Yan" userId="0f750ff71e3ee7b1" providerId="LiveId" clId="{F4405053-355A-43AF-9C43-D12E07CD72BA}" dt="2019-09-11T23:51:09.547" v="1358" actId="20577"/>
          <ac:spMkLst>
            <pc:docMk/>
            <pc:sldMk cId="1446561721" sldId="274"/>
            <ac:spMk id="2" creationId="{DF1B63CB-396C-464D-B1EF-6614F6116985}"/>
          </ac:spMkLst>
        </pc:spChg>
        <pc:picChg chg="del">
          <ac:chgData name="Shenao Yan" userId="0f750ff71e3ee7b1" providerId="LiveId" clId="{F4405053-355A-43AF-9C43-D12E07CD72BA}" dt="2019-09-11T23:32:11.506" v="1303" actId="478"/>
          <ac:picMkLst>
            <pc:docMk/>
            <pc:sldMk cId="1446561721" sldId="274"/>
            <ac:picMk id="10" creationId="{B796544B-19B0-4005-86C6-B4496A1F674A}"/>
          </ac:picMkLst>
        </pc:picChg>
      </pc:sldChg>
      <pc:sldChg chg="addSp delSp modSp add ord">
        <pc:chgData name="Shenao Yan" userId="0f750ff71e3ee7b1" providerId="LiveId" clId="{F4405053-355A-43AF-9C43-D12E07CD72BA}" dt="2019-09-11T23:50:49.658" v="1354"/>
        <pc:sldMkLst>
          <pc:docMk/>
          <pc:sldMk cId="803526445" sldId="275"/>
        </pc:sldMkLst>
        <pc:picChg chg="add mod">
          <ac:chgData name="Shenao Yan" userId="0f750ff71e3ee7b1" providerId="LiveId" clId="{F4405053-355A-43AF-9C43-D12E07CD72BA}" dt="2019-09-11T23:48:31.139" v="1352" actId="1076"/>
          <ac:picMkLst>
            <pc:docMk/>
            <pc:sldMk cId="803526445" sldId="275"/>
            <ac:picMk id="3" creationId="{FF3851AD-342F-412C-8888-90511ED87B99}"/>
          </ac:picMkLst>
        </pc:picChg>
        <pc:picChg chg="del">
          <ac:chgData name="Shenao Yan" userId="0f750ff71e3ee7b1" providerId="LiveId" clId="{F4405053-355A-43AF-9C43-D12E07CD72BA}" dt="2019-09-11T23:47:06.025" v="1348" actId="478"/>
          <ac:picMkLst>
            <pc:docMk/>
            <pc:sldMk cId="803526445" sldId="275"/>
            <ac:picMk id="10" creationId="{B796544B-19B0-4005-86C6-B4496A1F674A}"/>
          </ac:picMkLst>
        </pc:picChg>
      </pc:sldChg>
      <pc:sldChg chg="add">
        <pc:chgData name="Shenao Yan" userId="0f750ff71e3ee7b1" providerId="LiveId" clId="{F4405053-355A-43AF-9C43-D12E07CD72BA}" dt="2019-09-11T23:50:47.541" v="1353"/>
        <pc:sldMkLst>
          <pc:docMk/>
          <pc:sldMk cId="1539248327" sldId="276"/>
        </pc:sldMkLst>
      </pc:sldChg>
      <pc:sldChg chg="modSp add">
        <pc:chgData name="Shenao Yan" userId="0f750ff71e3ee7b1" providerId="LiveId" clId="{F4405053-355A-43AF-9C43-D12E07CD72BA}" dt="2019-09-11T23:51:16.769" v="1361" actId="20577"/>
        <pc:sldMkLst>
          <pc:docMk/>
          <pc:sldMk cId="2124669201" sldId="277"/>
        </pc:sldMkLst>
        <pc:spChg chg="mod">
          <ac:chgData name="Shenao Yan" userId="0f750ff71e3ee7b1" providerId="LiveId" clId="{F4405053-355A-43AF-9C43-D12E07CD72BA}" dt="2019-09-11T23:51:16.769" v="1361" actId="20577"/>
          <ac:spMkLst>
            <pc:docMk/>
            <pc:sldMk cId="2124669201" sldId="277"/>
            <ac:spMk id="2" creationId="{DF1B63CB-396C-464D-B1EF-6614F6116985}"/>
          </ac:spMkLst>
        </pc:spChg>
      </pc:sldChg>
      <pc:sldChg chg="addSp delSp modSp add ord">
        <pc:chgData name="Shenao Yan" userId="0f750ff71e3ee7b1" providerId="LiveId" clId="{F4405053-355A-43AF-9C43-D12E07CD72BA}" dt="2019-09-12T00:01:07.994" v="1386"/>
        <pc:sldMkLst>
          <pc:docMk/>
          <pc:sldMk cId="704783304" sldId="278"/>
        </pc:sldMkLst>
        <pc:spChg chg="del">
          <ac:chgData name="Shenao Yan" userId="0f750ff71e3ee7b1" providerId="LiveId" clId="{F4405053-355A-43AF-9C43-D12E07CD72BA}" dt="2019-09-11T23:51:46.657" v="1365" actId="478"/>
          <ac:spMkLst>
            <pc:docMk/>
            <pc:sldMk cId="704783304" sldId="278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1:51.225" v="1366" actId="1076"/>
          <ac:picMkLst>
            <pc:docMk/>
            <pc:sldMk cId="704783304" sldId="278"/>
            <ac:picMk id="4" creationId="{BE0EC8E8-3C86-490A-834A-12EDCFDBE331}"/>
          </ac:picMkLst>
        </pc:picChg>
      </pc:sldChg>
      <pc:sldChg chg="addSp delSp modSp add">
        <pc:chgData name="Shenao Yan" userId="0f750ff71e3ee7b1" providerId="LiveId" clId="{F4405053-355A-43AF-9C43-D12E07CD72BA}" dt="2019-09-11T23:52:11.056" v="1372" actId="1076"/>
        <pc:sldMkLst>
          <pc:docMk/>
          <pc:sldMk cId="1553952516" sldId="279"/>
        </pc:sldMkLst>
        <pc:spChg chg="del">
          <ac:chgData name="Shenao Yan" userId="0f750ff71e3ee7b1" providerId="LiveId" clId="{F4405053-355A-43AF-9C43-D12E07CD72BA}" dt="2019-09-11T23:51:57.982" v="1368" actId="478"/>
          <ac:spMkLst>
            <pc:docMk/>
            <pc:sldMk cId="1553952516" sldId="279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11.056" v="1372" actId="1076"/>
          <ac:picMkLst>
            <pc:docMk/>
            <pc:sldMk cId="1553952516" sldId="279"/>
            <ac:picMk id="4" creationId="{B0FBC2C0-7BA9-4AF4-992F-AF0EF42B4351}"/>
          </ac:picMkLst>
        </pc:picChg>
      </pc:sldChg>
      <pc:sldChg chg="addSp delSp modSp add">
        <pc:chgData name="Shenao Yan" userId="0f750ff71e3ee7b1" providerId="LiveId" clId="{F4405053-355A-43AF-9C43-D12E07CD72BA}" dt="2019-09-11T23:52:25.683" v="1376" actId="1076"/>
        <pc:sldMkLst>
          <pc:docMk/>
          <pc:sldMk cId="907962825" sldId="280"/>
        </pc:sldMkLst>
        <pc:spChg chg="del">
          <ac:chgData name="Shenao Yan" userId="0f750ff71e3ee7b1" providerId="LiveId" clId="{F4405053-355A-43AF-9C43-D12E07CD72BA}" dt="2019-09-11T23:52:21.092" v="1374" actId="478"/>
          <ac:spMkLst>
            <pc:docMk/>
            <pc:sldMk cId="907962825" sldId="280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25.683" v="1376" actId="1076"/>
          <ac:picMkLst>
            <pc:docMk/>
            <pc:sldMk cId="907962825" sldId="280"/>
            <ac:picMk id="4" creationId="{887EB7A1-33FE-49E2-8DF1-E0E9ECAB51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425F-DB91-4ACC-BE02-87F59A9ABA0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18F5-37B5-4D06-977A-0D9CCAF0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krɪpˈtɑːɡrəfi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1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krɪpˈtɑːɡrəfi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9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0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8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8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stegə'nɔgrəfi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23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A73A-0718-4821-9CEC-8254E40C9EC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Denial-of-service_attack" TargetMode="External"/><Relationship Id="rId4" Type="http://schemas.openxmlformats.org/officeDocument/2006/relationships/hyperlink" Target="https://en.wikipedia.org/wiki/Man-in-the-middle_atta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43C8F-5E6F-4D3E-9312-C0C350EF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0096"/>
            <a:ext cx="8915399" cy="226278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CS419 Recitation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94A440-1745-47A5-82BB-E59178C78EFC}"/>
              </a:ext>
            </a:extLst>
          </p:cNvPr>
          <p:cNvSpPr/>
          <p:nvPr/>
        </p:nvSpPr>
        <p:spPr>
          <a:xfrm>
            <a:off x="2554941" y="4378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14141"/>
                </a:solidFill>
                <a:latin typeface="Open Sans"/>
              </a:rPr>
              <a:t>Webex</a:t>
            </a:r>
            <a:r>
              <a:rPr lang="en-US" dirty="0">
                <a:solidFill>
                  <a:srgbClr val="414141"/>
                </a:solidFill>
                <a:latin typeface="Open Sans"/>
              </a:rPr>
              <a:t>: https://rutgers.webex.com/meet/sy558   </a:t>
            </a:r>
          </a:p>
          <a:p>
            <a:endParaRPr lang="en-US" dirty="0">
              <a:solidFill>
                <a:srgbClr val="414141"/>
              </a:solidFill>
              <a:latin typeface="Open Sans"/>
            </a:endParaRPr>
          </a:p>
          <a:p>
            <a:r>
              <a:rPr lang="en-US" dirty="0">
                <a:solidFill>
                  <a:srgbClr val="414141"/>
                </a:solidFill>
                <a:latin typeface="Open Sans"/>
              </a:rPr>
              <a:t>every Monday's 7:00-8:00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5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A770D5B7-C2B6-CB4A-9630-67C94859F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Denial-of-service Attacks: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2BFF9-06BE-467B-B754-28324657DC2A}"/>
              </a:ext>
            </a:extLst>
          </p:cNvPr>
          <p:cNvSpPr/>
          <p:nvPr/>
        </p:nvSpPr>
        <p:spPr>
          <a:xfrm>
            <a:off x="1680882" y="1264555"/>
            <a:ext cx="10130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attack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</a:t>
            </a:r>
            <a:r>
              <a:rPr lang="en-US" sz="14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cyber-attack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perpetrator seeks to make a machine or network resource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unavailable to its intended users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temporarily or indefinitely disrupting services of a host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the </a:t>
            </a:r>
            <a:r>
              <a:rPr lang="en-US" sz="14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---(Wiki)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CE89C2-2A14-4607-993C-3D0482F0E8ED}"/>
              </a:ext>
            </a:extLst>
          </p:cNvPr>
          <p:cNvSpPr/>
          <p:nvPr/>
        </p:nvSpPr>
        <p:spPr>
          <a:xfrm>
            <a:off x="1019648" y="1998240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Flooding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24794-2FBB-46B3-A90B-C9AEDEFC9E3E}"/>
              </a:ext>
            </a:extLst>
          </p:cNvPr>
          <p:cNvSpPr/>
          <p:nvPr/>
        </p:nvSpPr>
        <p:spPr>
          <a:xfrm>
            <a:off x="4402284" y="1998240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Smurf DoS Attack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750396-1C17-4B13-8EBD-D1A78CED2B93}"/>
              </a:ext>
            </a:extLst>
          </p:cNvPr>
          <p:cNvSpPr/>
          <p:nvPr/>
        </p:nvSpPr>
        <p:spPr>
          <a:xfrm>
            <a:off x="8111548" y="1998240"/>
            <a:ext cx="314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DoS (DDoS) Attack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FBB9AD-8C69-4CB0-8B72-77A4AF3B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9" y="2503686"/>
            <a:ext cx="3059339" cy="24115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7F1832-14A2-49AE-8D43-7379456A09DF}"/>
              </a:ext>
            </a:extLst>
          </p:cNvPr>
          <p:cNvSpPr/>
          <p:nvPr/>
        </p:nvSpPr>
        <p:spPr>
          <a:xfrm>
            <a:off x="215153" y="4990237"/>
            <a:ext cx="3231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Attacker sends many connection requests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Spoofed source addresses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Victim allocates resources for each request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Connection requests exist until timeout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Resources exhausted =&gt; requests rejected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25B09D-960E-4076-9567-396C776E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503686"/>
            <a:ext cx="4029635" cy="14030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8F2188-9F8A-4808-B373-9D81757FCA57}"/>
              </a:ext>
            </a:extLst>
          </p:cNvPr>
          <p:cNvSpPr/>
          <p:nvPr/>
        </p:nvSpPr>
        <p:spPr>
          <a:xfrm>
            <a:off x="3500717" y="4042840"/>
            <a:ext cx="3110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Control Message Protocol (ICMP)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feedback about network operation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Error reporting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Reachability testing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Congestion Control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8C507F-FC22-4994-88F2-813C76FABA86}"/>
              </a:ext>
            </a:extLst>
          </p:cNvPr>
          <p:cNvSpPr/>
          <p:nvPr/>
        </p:nvSpPr>
        <p:spPr>
          <a:xfrm>
            <a:off x="3500717" y="5098414"/>
            <a:ext cx="4289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Attacker: Send ping request to broadcast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(ICMP Echo Req)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Victim receives lots of responses: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Every host on target network generates a ping reply (ICMP Echo Reply) to victim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Ping reply stream can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victim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 reject external packets to broadcast address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F83536-9308-45D0-BA7B-F808D3FE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13" y="2498774"/>
            <a:ext cx="3734573" cy="258183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549D0DD-ED27-4B73-BE7C-F39A77D86060}"/>
              </a:ext>
            </a:extLst>
          </p:cNvPr>
          <p:cNvSpPr/>
          <p:nvPr/>
        </p:nvSpPr>
        <p:spPr>
          <a:xfrm>
            <a:off x="7974106" y="5195260"/>
            <a:ext cx="3781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an attack is often the result of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compromised systems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example, a botnet)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flooding the targeted system with traffic.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botnet is a network of zombie computers programmed to receive commands without the owners' knowledge.</a:t>
            </a:r>
          </a:p>
          <a:p>
            <a:endParaRPr lang="en-US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server is overloaded with connections, new connections can no longer be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D91FEE-FE91-49D2-AE9D-612D247F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3" y="1918447"/>
            <a:ext cx="6442926" cy="341298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EC78A3-4610-4187-8ABF-E62064613A5F}"/>
              </a:ext>
            </a:extLst>
          </p:cNvPr>
          <p:cNvCxnSpPr>
            <a:cxnSpLocks/>
          </p:cNvCxnSpPr>
          <p:nvPr/>
        </p:nvCxnSpPr>
        <p:spPr>
          <a:xfrm>
            <a:off x="6920753" y="5150223"/>
            <a:ext cx="11609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E0FB27-6BDE-4146-9F21-4B2AD09005A9}"/>
              </a:ext>
            </a:extLst>
          </p:cNvPr>
          <p:cNvCxnSpPr/>
          <p:nvPr/>
        </p:nvCxnSpPr>
        <p:spPr>
          <a:xfrm>
            <a:off x="8148918" y="5011271"/>
            <a:ext cx="461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15597C3-D15B-4028-89EE-3582E54E2D41}"/>
              </a:ext>
            </a:extLst>
          </p:cNvPr>
          <p:cNvSpPr/>
          <p:nvPr/>
        </p:nvSpPr>
        <p:spPr>
          <a:xfrm>
            <a:off x="8668188" y="4688105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Cache Poisoning</a:t>
            </a:r>
          </a:p>
        </p:txBody>
      </p:sp>
    </p:spTree>
    <p:extLst>
      <p:ext uri="{BB962C8B-B14F-4D97-AF65-F5344CB8AC3E}">
        <p14:creationId xmlns:p14="http://schemas.microsoft.com/office/powerpoint/2010/main" val="17528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7FDED3C-0609-4514-82D9-2A530364F372}"/>
              </a:ext>
            </a:extLst>
          </p:cNvPr>
          <p:cNvSpPr/>
          <p:nvPr/>
        </p:nvSpPr>
        <p:spPr>
          <a:xfrm>
            <a:off x="1709561" y="1411580"/>
            <a:ext cx="324792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Translate host names to IP addresses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www.xyz.com ➔ 74.125.91.103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 back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From IP addresses to DNS name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2399C-A351-4575-B650-6BC8C1532D04}"/>
              </a:ext>
            </a:extLst>
          </p:cNvPr>
          <p:cNvSpPr/>
          <p:nvPr/>
        </p:nvSpPr>
        <p:spPr>
          <a:xfrm>
            <a:off x="1709561" y="3023845"/>
            <a:ext cx="42223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Servers: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Top-level domain (TLD) servers: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responsible for com, org, net,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top-level country domains, e.g.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Authoritative DNS servers: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organization’s DNS servers, providing authoritative hostname to IP mappings for organization’s servers.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be maintained by organization or service provider.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Local Name Server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does not strictly belong to hierarchy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each ISP (residential ISP, company, university) has one.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F638DF-5149-47EA-B940-E30103FA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70" y="1831301"/>
            <a:ext cx="4682576" cy="2503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C0615D-2CC2-468F-8A75-3EBA3107041A}"/>
              </a:ext>
            </a:extLst>
          </p:cNvPr>
          <p:cNvSpPr/>
          <p:nvPr/>
        </p:nvSpPr>
        <p:spPr>
          <a:xfrm>
            <a:off x="6683076" y="141158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Resolving: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60CDF-C62A-4A66-8486-3BC3C280A3B2}"/>
              </a:ext>
            </a:extLst>
          </p:cNvPr>
          <p:cNvSpPr/>
          <p:nvPr/>
        </p:nvSpPr>
        <p:spPr>
          <a:xfrm>
            <a:off x="6763869" y="4555810"/>
            <a:ext cx="381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DNS responses are cached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Negative results are also cached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Cached data periodically times out</a:t>
            </a:r>
          </a:p>
        </p:txBody>
      </p:sp>
    </p:spTree>
    <p:extLst>
      <p:ext uri="{BB962C8B-B14F-4D97-AF65-F5344CB8AC3E}">
        <p14:creationId xmlns:p14="http://schemas.microsoft.com/office/powerpoint/2010/main" val="414500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3036E2-CF93-49BD-8C10-BF65895D02AF}"/>
              </a:ext>
            </a:extLst>
          </p:cNvPr>
          <p:cNvSpPr/>
          <p:nvPr/>
        </p:nvSpPr>
        <p:spPr>
          <a:xfrm>
            <a:off x="1618130" y="15379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Pharming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Exploit DNS poisoning attack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Change IP addresses to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 URLs to fraudulent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78EF6-B59D-4E28-BEE7-D065D7651F7C}"/>
              </a:ext>
            </a:extLst>
          </p:cNvPr>
          <p:cNvSpPr/>
          <p:nvPr/>
        </p:nvSpPr>
        <p:spPr>
          <a:xfrm>
            <a:off x="1618130" y="2719549"/>
            <a:ext cx="482749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DNS Cache Poisoning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Attacker wants his IP address returned for a DNS query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When the resolver asks ns1.google.com for www.google.com, the attacker could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 first, with his own IP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Transaction ID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16-bit random number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The real server knows the number, because it was contained in the query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The attacker has to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Responding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real nameserver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An attacker can guess when a DNS cache entry times out and a query has been sent, and provide a fake response.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The fake response will be accepted only when its 16-bit transaction ID matches the query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(Birthday attack? Kaminsky attack? Defenses?)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96C4C2-681E-495A-8035-45D325FC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24" y="3429000"/>
            <a:ext cx="5254539" cy="277103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1CB8B29-549F-4D06-9933-70D410C5D375}"/>
              </a:ext>
            </a:extLst>
          </p:cNvPr>
          <p:cNvSpPr/>
          <p:nvPr/>
        </p:nvSpPr>
        <p:spPr>
          <a:xfrm>
            <a:off x="6535637" y="3042279"/>
            <a:ext cx="1721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Racing to Respond First:</a:t>
            </a:r>
          </a:p>
        </p:txBody>
      </p:sp>
    </p:spTree>
    <p:extLst>
      <p:ext uri="{BB962C8B-B14F-4D97-AF65-F5344CB8AC3E}">
        <p14:creationId xmlns:p14="http://schemas.microsoft.com/office/powerpoint/2010/main" val="102273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Malwares Features and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8" y="2196353"/>
            <a:ext cx="8708874" cy="34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3796553" y="2980764"/>
            <a:ext cx="90991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947648" y="2164975"/>
            <a:ext cx="48857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HORSE: Software that appears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desirable function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user prior to run or install, but (perhaps in addition to the expected function)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steals information or harms the system.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User tricked into executing Trojan horse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Expects (and sees) overt and expected behavior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Covertly perform malicious acts with user’s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4561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4343400" y="4190999"/>
            <a:ext cx="146124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943166" y="2241175"/>
            <a:ext cx="48857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TRAPDOOR OR BACKDOOR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Secret entry point into a system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Specific user identifier or password that circumvents normal security procedures.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Commonly used by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Could be included in a compiler.</a:t>
            </a:r>
          </a:p>
        </p:txBody>
      </p:sp>
    </p:spTree>
    <p:extLst>
      <p:ext uri="{BB962C8B-B14F-4D97-AF65-F5344CB8AC3E}">
        <p14:creationId xmlns:p14="http://schemas.microsoft.com/office/powerpoint/2010/main" val="24312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4755776" y="2985246"/>
            <a:ext cx="8516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943166" y="2241175"/>
            <a:ext cx="4885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BOMB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Embedded in legitimate programs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Activated when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conditions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presence/absence of some file; Particular date/time or particular user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When triggered, typically damages system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Modify/delete files/disks</a:t>
            </a:r>
          </a:p>
        </p:txBody>
      </p:sp>
    </p:spTree>
    <p:extLst>
      <p:ext uri="{BB962C8B-B14F-4D97-AF65-F5344CB8AC3E}">
        <p14:creationId xmlns:p14="http://schemas.microsoft.com/office/powerpoint/2010/main" val="342926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3774141" y="3388658"/>
            <a:ext cx="60511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Malware that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collects little bits of information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time about users without their knowledge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Keyloggers: stealthy tracking and logging key strokes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Screen scrapers: stealthy reading data from a computer display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May also tracking browsing habit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May also re-direct browsing and display ads</a:t>
            </a:r>
          </a:p>
        </p:txBody>
      </p:sp>
    </p:spTree>
    <p:extLst>
      <p:ext uri="{BB962C8B-B14F-4D97-AF65-F5344CB8AC3E}">
        <p14:creationId xmlns:p14="http://schemas.microsoft.com/office/powerpoint/2010/main" val="288871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4325470" y="3792070"/>
            <a:ext cx="7709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SCAREWARE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Malware that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scares victims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take actions that ultimately end up compromising our own security.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paying for and installing fake anti-virus products</a:t>
            </a:r>
          </a:p>
        </p:txBody>
      </p:sp>
    </p:spTree>
    <p:extLst>
      <p:ext uri="{BB962C8B-B14F-4D97-AF65-F5344CB8AC3E}">
        <p14:creationId xmlns:p14="http://schemas.microsoft.com/office/powerpoint/2010/main" val="5397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43C8F-5E6F-4D3E-9312-C0C350EF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0096"/>
            <a:ext cx="8915399" cy="226278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CS419 Recitation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CD03-881B-4138-9B54-7BAF88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425124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&amp; Malwares &amp; OS Basics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8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5150223" y="3783105"/>
            <a:ext cx="7709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Holds a computer system, or the data it contains, hostage against its user by demanding a ransom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 an essential system service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lock the display at system startup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Encrypt some of the user's personal files, originally referred to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cryptoviruses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cryptotrojans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cryptoworms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Victim user has to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enter a code obtainable only after wiring payment to the attacker or sending an SMS message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buy a decryption or removal tool</a:t>
            </a:r>
          </a:p>
        </p:txBody>
      </p:sp>
    </p:spTree>
    <p:extLst>
      <p:ext uri="{BB962C8B-B14F-4D97-AF65-F5344CB8AC3E}">
        <p14:creationId xmlns:p14="http://schemas.microsoft.com/office/powerpoint/2010/main" val="154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3796553" y="2590799"/>
            <a:ext cx="5154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Attach itself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(often a program) and replicate itself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Self-replicating code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Self-replicating Trojan horses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Alters normal code with “infected” version</a:t>
            </a:r>
          </a:p>
        </p:txBody>
      </p:sp>
    </p:spTree>
    <p:extLst>
      <p:ext uri="{BB962C8B-B14F-4D97-AF65-F5344CB8AC3E}">
        <p14:creationId xmlns:p14="http://schemas.microsoft.com/office/powerpoint/2010/main" val="128106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4343400" y="2554940"/>
            <a:ext cx="457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Self-replicating malware that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a host program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Propagates a fully working version of itself to other machines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Carries a payload performing hidden tasks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Backdoors, spam relays, DDoS agents; …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Examples: Morris Worm, Slammer Worms, Warhol Worms, Flash Worms, Email Worms,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Worm,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STUXNET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(properties, features, differences, similarities)</a:t>
            </a:r>
          </a:p>
        </p:txBody>
      </p:sp>
    </p:spTree>
    <p:extLst>
      <p:ext uri="{BB962C8B-B14F-4D97-AF65-F5344CB8AC3E}">
        <p14:creationId xmlns:p14="http://schemas.microsoft.com/office/powerpoint/2010/main" val="179158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5656729" y="2953869"/>
            <a:ext cx="50202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rootkit is software that enables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privileged access to a computer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actively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its presence from administrators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subverting standard operating system functionality or other applications.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Emphasis is on hiding information from administrators’ view, so that malware is not detected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E.g., hiding processes, files, opened network connections,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Sony BMG copy protection rootkit scandal</a:t>
            </a:r>
          </a:p>
        </p:txBody>
      </p:sp>
    </p:spTree>
    <p:extLst>
      <p:ext uri="{BB962C8B-B14F-4D97-AF65-F5344CB8AC3E}">
        <p14:creationId xmlns:p14="http://schemas.microsoft.com/office/powerpoint/2010/main" val="381827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5F143-EFE3-43B0-978B-2857810B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241175"/>
            <a:ext cx="6185331" cy="24829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2DB7E0-C82C-4633-9972-3D11ADE2D652}"/>
              </a:ext>
            </a:extLst>
          </p:cNvPr>
          <p:cNvCxnSpPr>
            <a:cxnSpLocks/>
          </p:cNvCxnSpPr>
          <p:nvPr/>
        </p:nvCxnSpPr>
        <p:spPr>
          <a:xfrm>
            <a:off x="3796553" y="4190998"/>
            <a:ext cx="50202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464844-1662-44E1-A39A-99BB389BBB55}"/>
              </a:ext>
            </a:extLst>
          </p:cNvPr>
          <p:cNvSpPr/>
          <p:nvPr/>
        </p:nvSpPr>
        <p:spPr>
          <a:xfrm>
            <a:off x="6808695" y="2241175"/>
            <a:ext cx="5329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&amp; BOTNET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Secretly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over another networked computer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exploiting software flows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Builds the compromised computers into a zombie network or botnet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a collection of compromised machines running programs, usually referred to as worms, Trojan horses, or backdoors, under a common command and control infrastructure.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Uses it to indirectly launch attacks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E.g., DDoS, phishing, spamming, cracking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Storm Botnet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0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BASICS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36B00-9306-4B20-9071-00C6CFDC0FEF}"/>
              </a:ext>
            </a:extLst>
          </p:cNvPr>
          <p:cNvSpPr/>
          <p:nvPr/>
        </p:nvSpPr>
        <p:spPr>
          <a:xfrm>
            <a:off x="1987808" y="1745921"/>
            <a:ext cx="8139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SECURITY GOALS DOES OPERATING SYSTEM PROVIDE?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 secure operation in networked environment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Security mechanisms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Authentication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Access Control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Secure Communication (using cryptography)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Logging &amp; Auditing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Intrusion Prevention and Detection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Recovery</a:t>
            </a:r>
          </a:p>
        </p:txBody>
      </p:sp>
    </p:spTree>
    <p:extLst>
      <p:ext uri="{BB962C8B-B14F-4D97-AF65-F5344CB8AC3E}">
        <p14:creationId xmlns:p14="http://schemas.microsoft.com/office/powerpoint/2010/main" val="386817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BASICS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E8A4B-1A38-4886-8D3F-A3518241A446}"/>
              </a:ext>
            </a:extLst>
          </p:cNvPr>
          <p:cNvSpPr/>
          <p:nvPr/>
        </p:nvSpPr>
        <p:spPr>
          <a:xfrm>
            <a:off x="775447" y="19050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Hardware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Provides basic computing resources (CPU, memory, I/O devices).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system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Controls and coordinates the use of the hardware among the various application programs.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Applications programs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Define the ways in which the system resources are used to solve the computing problems of the users.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people, machines, other computers.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A9B088-F0BF-4A5D-ADA5-82A57EF0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84" y="2792505"/>
            <a:ext cx="3701040" cy="2528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3CD5AC-04C5-4E3F-A1C3-F668011EEDD0}"/>
              </a:ext>
            </a:extLst>
          </p:cNvPr>
          <p:cNvSpPr/>
          <p:nvPr/>
        </p:nvSpPr>
        <p:spPr>
          <a:xfrm>
            <a:off x="7332104" y="2316487"/>
            <a:ext cx="1263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View:</a:t>
            </a:r>
          </a:p>
        </p:txBody>
      </p:sp>
    </p:spTree>
    <p:extLst>
      <p:ext uri="{BB962C8B-B14F-4D97-AF65-F5344CB8AC3E}">
        <p14:creationId xmlns:p14="http://schemas.microsoft.com/office/powerpoint/2010/main" val="73738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D6B2668-0DFC-4F74-8661-3BB77E5A1459}"/>
              </a:ext>
            </a:extLst>
          </p:cNvPr>
          <p:cNvSpPr/>
          <p:nvPr/>
        </p:nvSpPr>
        <p:spPr>
          <a:xfrm>
            <a:off x="1053352" y="1575138"/>
            <a:ext cx="492610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PROTECTION: ACCESS CONTROL TO MEMORY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Ensures that one user’s process cannot access other’s memory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fence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relocation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	• base/bounds register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segmentation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paging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…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system and user processes need to have different privileges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68E7F-DB86-40E6-9503-712BC70EC2D3}"/>
              </a:ext>
            </a:extLst>
          </p:cNvPr>
          <p:cNvSpPr/>
          <p:nvPr/>
        </p:nvSpPr>
        <p:spPr>
          <a:xfrm>
            <a:off x="6212544" y="157513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MODES (A.K.A. PROCESSOR MODES OR PRIVILEGE MODES)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System mode (privileged mode, master mode, kernel mode)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execute any instruction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access any memory locations, e.g., accessing hardware devices,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enable and disable interrupts,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change privileged processor state,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access memory management units,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 modify registers for various descriptor tables 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9855FE-2AAE-4684-BE6B-BE34B11D431C}"/>
              </a:ext>
            </a:extLst>
          </p:cNvPr>
          <p:cNvSpPr/>
          <p:nvPr/>
        </p:nvSpPr>
        <p:spPr>
          <a:xfrm>
            <a:off x="6212544" y="360428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User mode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Access to memory is limited,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Cannot execute some  instructions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Cannot disable interrupts,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Cannot change arbitrary processor state,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Cannot access memory management units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FB31A0-85DA-4DAB-AB58-97816B6DE374}"/>
              </a:ext>
            </a:extLst>
          </p:cNvPr>
          <p:cNvSpPr/>
          <p:nvPr/>
        </p:nvSpPr>
        <p:spPr>
          <a:xfrm>
            <a:off x="6414250" y="5605414"/>
            <a:ext cx="5141256" cy="5847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user mode to system mode can only happen via well defined entry points, i.e., through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3014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E8A4B-1A38-4886-8D3F-A3518241A446}"/>
              </a:ext>
            </a:extLst>
          </p:cNvPr>
          <p:cNvSpPr/>
          <p:nvPr/>
        </p:nvSpPr>
        <p:spPr>
          <a:xfrm>
            <a:off x="775447" y="1905000"/>
            <a:ext cx="4684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system know what I’m allowed to do?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Authorization matrix: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Objects = things that can be accessed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Subjects = things that can do the accessing (users or programs)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are the limits?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Time of day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Ranges of values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7E1A36-9EC7-4E3B-AA25-AC1D8B35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7" y="4038600"/>
            <a:ext cx="2817895" cy="17094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CE9108-03BF-4E5E-93F7-093B0C8D8470}"/>
              </a:ext>
            </a:extLst>
          </p:cNvPr>
          <p:cNvSpPr/>
          <p:nvPr/>
        </p:nvSpPr>
        <p:spPr>
          <a:xfrm>
            <a:off x="4352365" y="3690104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LISTS &amp; CAPABILITIE LISTS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Access Control List (ACL) each object has a list of (action, user-list) tuple.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((read, {Alice}), (read, {Bob}), (r/w, {Carl}))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/homes: ((r/w, {Alice}), (r/w, {Alice}), (r/w, {Carl}))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 in  the capability list system which is a counter-part of ACL system, a user is associated with a list of (action, object-list) tuple.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Alice: ((read, {/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/homes}), (write, {/homes}))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Bob: ((read, {{/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/homes}), (write, {/homes}))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1D8634-F472-41FC-B5C8-2170B68738B6}"/>
              </a:ext>
            </a:extLst>
          </p:cNvPr>
          <p:cNvSpPr/>
          <p:nvPr/>
        </p:nvSpPr>
        <p:spPr>
          <a:xfrm>
            <a:off x="5930154" y="18593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ACLs: Can have large numbers of objects. Easy to grant access to many objects at once. Require expensive operation on every access.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Capabilities: Hard to manage huge number of capabilities. They have to come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somewher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They are fast to use (just pointer dereferences).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use both: ACLs for opening an object (e.g.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 Capabilities for performing operations (e.g. read())</a:t>
            </a:r>
          </a:p>
        </p:txBody>
      </p:sp>
    </p:spTree>
    <p:extLst>
      <p:ext uri="{BB962C8B-B14F-4D97-AF65-F5344CB8AC3E}">
        <p14:creationId xmlns:p14="http://schemas.microsoft.com/office/powerpoint/2010/main" val="249273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107" y="624110"/>
            <a:ext cx="10219764" cy="128089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UNIX ACCESS 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3D5C26-245C-4FE5-ACF6-246E467137B7}"/>
              </a:ext>
            </a:extLst>
          </p:cNvPr>
          <p:cNvSpPr/>
          <p:nvPr/>
        </p:nvSpPr>
        <p:spPr>
          <a:xfrm>
            <a:off x="739588" y="220715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USERS, GROUPS, FILES, PROCESSES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Each user account has a unique UID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The UID 0 means the super user (system admin)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user account belongs to multiple groups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Subjects are processes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associated 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pairs, e.g.,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Objects are files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Almost all objects are modeled as files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Files are arranged in a hierarchy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Files exist in directories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Directories are also one kind of files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•Each object has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owner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group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12 permission bits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64A119-64A9-486F-998D-A5ECAA90EDED}"/>
              </a:ext>
            </a:extLst>
          </p:cNvPr>
          <p:cNvSpPr/>
          <p:nvPr/>
        </p:nvSpPr>
        <p:spPr>
          <a:xfrm>
            <a:off x="4021261" y="4799112"/>
            <a:ext cx="319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 BITS ON DIRECTORIES</a:t>
            </a:r>
          </a:p>
        </p:txBody>
      </p:sp>
    </p:spTree>
    <p:extLst>
      <p:ext uri="{BB962C8B-B14F-4D97-AF65-F5344CB8AC3E}">
        <p14:creationId xmlns:p14="http://schemas.microsoft.com/office/powerpoint/2010/main" val="154316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4D5A34-62C4-4FEF-BAD5-A97C0B6B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8" y="2631141"/>
            <a:ext cx="5432082" cy="21662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36A34E-ABBE-47D7-8733-C50404EB2E35}"/>
              </a:ext>
            </a:extLst>
          </p:cNvPr>
          <p:cNvSpPr/>
          <p:nvPr/>
        </p:nvSpPr>
        <p:spPr>
          <a:xfrm>
            <a:off x="663918" y="209237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Stack: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FFBFE2-5301-4158-92E2-36BCFE782A1E}"/>
              </a:ext>
            </a:extLst>
          </p:cNvPr>
          <p:cNvSpPr/>
          <p:nvPr/>
        </p:nvSpPr>
        <p:spPr>
          <a:xfrm>
            <a:off x="6665031" y="976264"/>
            <a:ext cx="543208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Addresses in Internet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Media Access Control (MAC) addresses in the network access layer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Associated w/ network interface card (NIC)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48 bits or 64 bits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IP addresses for the network layer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32 bits for IPv4, and 128 bits for IPv6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128.3.23.3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IP addresses + ports for the transport layer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128.3.23.3:80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Domain names for the application/human layer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www.rutgers.edu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5CE9E8-6F95-401F-9CB3-1BF4E8CC2D2B}"/>
              </a:ext>
            </a:extLst>
          </p:cNvPr>
          <p:cNvSpPr/>
          <p:nvPr/>
        </p:nvSpPr>
        <p:spPr>
          <a:xfrm>
            <a:off x="6665031" y="3961697"/>
            <a:ext cx="40789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Translation of Addresses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Translation between IP addresses and MAC addresses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Address Resolution Protocol (ARP) for IPv4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Neighbor Discovery Protocol (NDP) for IPv6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Routing with IP addresses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TCP, UDP, IP for routing packets, connections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Border Gateway Protocol for routing table updates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Translation between IP addresses and domain names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Domain Name System (DNS)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ACC205D-ECB5-47F5-92DF-B345CE75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0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107" y="624110"/>
            <a:ext cx="10219764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USER ID MODEL IN MODERN UNIX SYSTEM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59B616-1FAB-44C9-8A0F-B812E9DE4003}"/>
              </a:ext>
            </a:extLst>
          </p:cNvPr>
          <p:cNvSpPr/>
          <p:nvPr/>
        </p:nvSpPr>
        <p:spPr>
          <a:xfrm>
            <a:off x="739587" y="1690771"/>
            <a:ext cx="4491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Each process has three user IDs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real user ID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owner of the process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effective user ID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used in most access control decisions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saved user ID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 three group IDs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real group ID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effective group ID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saved group 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597C8E-3F92-4785-BFD4-F4E662DC8A09}"/>
              </a:ext>
            </a:extLst>
          </p:cNvPr>
          <p:cNvSpPr/>
          <p:nvPr/>
        </p:nvSpPr>
        <p:spPr>
          <a:xfrm>
            <a:off x="851647" y="35975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When a process is created by fork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it inherits all three users IDs from its parent process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When a process executes a file by exec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it keeps its three user IDs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the set-user-ID bit of the file is set, in which case the effective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saved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assigned the user ID of the owner of the file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process may change the user ids via system calls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31389-140C-4066-84FB-DD8D7D19B8C2}"/>
              </a:ext>
            </a:extLst>
          </p:cNvPr>
          <p:cNvSpPr/>
          <p:nvPr/>
        </p:nvSpPr>
        <p:spPr>
          <a:xfrm>
            <a:off x="851647" y="52103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process that executes a set-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can drop its privilege; it can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drop privilege permanently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• removes the privileged user id from all three user IDs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drop privilege temporarily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• removes the privileged user ID from its effective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stores it in its saved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later the process may restore privilege by restoring privileged user ID in its effective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DC658-CF74-4529-A6D9-736A2A17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83" y="1304365"/>
            <a:ext cx="4717872" cy="20715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22ECDA-D086-4253-AEF4-431B469A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083" y="3563470"/>
            <a:ext cx="4135749" cy="29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3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D91FEE-FE91-49D2-AE9D-612D247F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6" y="1887070"/>
            <a:ext cx="6442926" cy="341298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EC78A3-4610-4187-8ABF-E62064613A5F}"/>
              </a:ext>
            </a:extLst>
          </p:cNvPr>
          <p:cNvCxnSpPr/>
          <p:nvPr/>
        </p:nvCxnSpPr>
        <p:spPr>
          <a:xfrm>
            <a:off x="8059270" y="2415989"/>
            <a:ext cx="11743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2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Spoofing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4C1C6-10E3-4011-9B1E-5DAF13059DB7}"/>
              </a:ext>
            </a:extLst>
          </p:cNvPr>
          <p:cNvSpPr/>
          <p:nvPr/>
        </p:nvSpPr>
        <p:spPr>
          <a:xfrm>
            <a:off x="871360" y="1595717"/>
            <a:ext cx="5045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 (ARP)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Primarily used to translate IP addresses to Ethernet MAC addresses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E4CF1-8230-4FF4-93DF-C9FD40B3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0" y="2792506"/>
            <a:ext cx="3543663" cy="31286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494F0F-F31A-4C7E-A1D1-628ACFFF655E}"/>
              </a:ext>
            </a:extLst>
          </p:cNvPr>
          <p:cNvSpPr/>
          <p:nvPr/>
        </p:nvSpPr>
        <p:spPr>
          <a:xfrm>
            <a:off x="5625353" y="159571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Send fake or 'spoofed' ARP messages to an Ethernet LAN.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To have other machines associate IP addresses with the attacker’s MAC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any traffic meant for the target host will be sent to the attacker's host.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may choose to inspect the packets (spying), while forwarding the traffic to the actual default destination to avoid discovery, modify the data before forwarding it (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Man-in-the-middle attack"/>
              </a:rPr>
              <a:t>man-in-the-middle attack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launch 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enial-of-service attack"/>
              </a:rPr>
              <a:t>denial-of-service attack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causing some or all of the packets on the network to be dropped.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F107EB-2AF6-4BB9-BDDF-C2E2B9C43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094" y="3657820"/>
            <a:ext cx="3970259" cy="29491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1CC96E-097A-4616-94CC-EEC5AA7905CC}"/>
              </a:ext>
            </a:extLst>
          </p:cNvPr>
          <p:cNvSpPr/>
          <p:nvPr/>
        </p:nvSpPr>
        <p:spPr>
          <a:xfrm>
            <a:off x="4643718" y="4420978"/>
            <a:ext cx="30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Defenses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static ARP table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DHCP Certification (use access control to ensure that hosts only use the IP addresses assigned to them, and that only authorized DHCP servers are accessible).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detection: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Arpwatch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(sending email when updates occur)</a:t>
            </a:r>
          </a:p>
        </p:txBody>
      </p:sp>
    </p:spTree>
    <p:extLst>
      <p:ext uri="{BB962C8B-B14F-4D97-AF65-F5344CB8AC3E}">
        <p14:creationId xmlns:p14="http://schemas.microsoft.com/office/powerpoint/2010/main" val="357206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D91FEE-FE91-49D2-AE9D-612D247F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6" y="1887070"/>
            <a:ext cx="6442926" cy="341298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EC78A3-4610-4187-8ABF-E62064613A5F}"/>
              </a:ext>
            </a:extLst>
          </p:cNvPr>
          <p:cNvCxnSpPr>
            <a:cxnSpLocks/>
          </p:cNvCxnSpPr>
          <p:nvPr/>
        </p:nvCxnSpPr>
        <p:spPr>
          <a:xfrm>
            <a:off x="8059270" y="3630706"/>
            <a:ext cx="1026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0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83AE5B2-E2F4-4B62-A9AC-87245F4D1782}"/>
              </a:ext>
            </a:extLst>
          </p:cNvPr>
          <p:cNvSpPr/>
          <p:nvPr/>
        </p:nvSpPr>
        <p:spPr>
          <a:xfrm>
            <a:off x="1456765" y="14881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Routing with IP addresses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TCP, UDP, IP for routing packets, connections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Border Gateway Protocol for routing table updates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BA771-9F3C-4DD3-8E6D-04884A61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59" y="3503393"/>
            <a:ext cx="4796118" cy="1926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4BCC4-8A35-40E3-8B93-B800988D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50" y="3503393"/>
            <a:ext cx="4693024" cy="239027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254DC11-353F-412D-B754-29E62A1482FC}"/>
              </a:ext>
            </a:extLst>
          </p:cNvPr>
          <p:cNvSpPr/>
          <p:nvPr/>
        </p:nvSpPr>
        <p:spPr>
          <a:xfrm>
            <a:off x="6746804" y="3026167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(TCP):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A1F5CB-8456-4EC2-8033-25A20A8DD95A}"/>
              </a:ext>
            </a:extLst>
          </p:cNvPr>
          <p:cNvSpPr/>
          <p:nvPr/>
        </p:nvSpPr>
        <p:spPr>
          <a:xfrm>
            <a:off x="1341331" y="302767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(UDP):</a:t>
            </a:r>
          </a:p>
        </p:txBody>
      </p:sp>
    </p:spTree>
    <p:extLst>
      <p:ext uri="{BB962C8B-B14F-4D97-AF65-F5344CB8AC3E}">
        <p14:creationId xmlns:p14="http://schemas.microsoft.com/office/powerpoint/2010/main" val="144670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75FFE-12F2-4637-9A0B-8083A3CE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11" y="1837764"/>
            <a:ext cx="3659963" cy="2402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626C00-CF62-42C4-834C-E8A1DF623C80}"/>
              </a:ext>
            </a:extLst>
          </p:cNvPr>
          <p:cNvSpPr txBox="1"/>
          <p:nvPr/>
        </p:nvSpPr>
        <p:spPr>
          <a:xfrm>
            <a:off x="932330" y="13491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Establishment: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902BF3A-1E41-48BA-B513-2BED522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sequence prediction attack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78DFBA-F8DC-4C01-A57A-4872FFDEF29E}"/>
              </a:ext>
            </a:extLst>
          </p:cNvPr>
          <p:cNvSpPr/>
          <p:nvPr/>
        </p:nvSpPr>
        <p:spPr>
          <a:xfrm>
            <a:off x="932330" y="4359549"/>
            <a:ext cx="49879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Sequence Numbers: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Sequence number (32 bits) – has a dual role: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If the SYN flag is set, then this is the initial sequence number. The sequence number of the actual first data byte is this sequence number plus 1.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If the SYN flag is clear, then this is the accumulated sequence number of the first data byte of this packet for the current session.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Acknowledgment number (32 bits) –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If the ACK flag is set then this the next sequence number that the receiver is expecting. 	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This acknowledges receipt of all prior bytes (if any).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6E7F60-9757-4122-8D83-9039FD0BC55B}"/>
              </a:ext>
            </a:extLst>
          </p:cNvPr>
          <p:cNvSpPr txBox="1"/>
          <p:nvPr/>
        </p:nvSpPr>
        <p:spPr>
          <a:xfrm>
            <a:off x="6252888" y="1484762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state can be easy to guess: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sequence number used to identify the packets in a TCP connection, and then counterfeit packets.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Adversary: do not have full control over the network, but can inject packets with fake source IP addresses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E.g., control a computer on the local network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TCP sequence numbers are used for authenticating packets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Initial seq# needs high degree of unpredictability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If attacker knows initial seq # and amount of traffic sent, can estimate likely current values </a:t>
            </a:r>
          </a:p>
        </p:txBody>
      </p:sp>
    </p:spTree>
    <p:extLst>
      <p:ext uri="{BB962C8B-B14F-4D97-AF65-F5344CB8AC3E}">
        <p14:creationId xmlns:p14="http://schemas.microsoft.com/office/powerpoint/2010/main" val="428449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D91FEE-FE91-49D2-AE9D-612D247F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3" y="1918447"/>
            <a:ext cx="6442926" cy="341298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EC78A3-4610-4187-8ABF-E62064613A5F}"/>
              </a:ext>
            </a:extLst>
          </p:cNvPr>
          <p:cNvCxnSpPr>
            <a:cxnSpLocks/>
          </p:cNvCxnSpPr>
          <p:nvPr/>
        </p:nvCxnSpPr>
        <p:spPr>
          <a:xfrm>
            <a:off x="6911788" y="4504764"/>
            <a:ext cx="1026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332347F-E2C1-4E82-933E-9E4C1B642676}"/>
              </a:ext>
            </a:extLst>
          </p:cNvPr>
          <p:cNvSpPr/>
          <p:nvPr/>
        </p:nvSpPr>
        <p:spPr>
          <a:xfrm>
            <a:off x="8723615" y="3702423"/>
            <a:ext cx="3371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SYN Flooding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Smurf DoS Attack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Distributed DoS (DDoS) Attack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E0FB27-6BDE-4146-9F21-4B2AD09005A9}"/>
              </a:ext>
            </a:extLst>
          </p:cNvPr>
          <p:cNvCxnSpPr/>
          <p:nvPr/>
        </p:nvCxnSpPr>
        <p:spPr>
          <a:xfrm>
            <a:off x="8135471" y="4343400"/>
            <a:ext cx="461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075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722</TotalTime>
  <Words>2798</Words>
  <Application>Microsoft Office PowerPoint</Application>
  <PresentationFormat>宽屏</PresentationFormat>
  <Paragraphs>390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Open Sans</vt:lpstr>
      <vt:lpstr>Arial</vt:lpstr>
      <vt:lpstr>Calibri</vt:lpstr>
      <vt:lpstr>Century Gothic</vt:lpstr>
      <vt:lpstr>Times New Roman</vt:lpstr>
      <vt:lpstr>Wingdings 3</vt:lpstr>
      <vt:lpstr>丝状</vt:lpstr>
      <vt:lpstr>CS419 Recitation Class</vt:lpstr>
      <vt:lpstr>CS419 Recitation Class</vt:lpstr>
      <vt:lpstr>Network Security</vt:lpstr>
      <vt:lpstr>PowerPoint 演示文稿</vt:lpstr>
      <vt:lpstr>ARP Spoofing</vt:lpstr>
      <vt:lpstr>PowerPoint 演示文稿</vt:lpstr>
      <vt:lpstr>PowerPoint 演示文稿</vt:lpstr>
      <vt:lpstr>TCP sequence prediction attack</vt:lpstr>
      <vt:lpstr>PowerPoint 演示文稿</vt:lpstr>
      <vt:lpstr> Denial-of-service Attacks: </vt:lpstr>
      <vt:lpstr>PowerPoint 演示文稿</vt:lpstr>
      <vt:lpstr>PowerPoint 演示文稿</vt:lpstr>
      <vt:lpstr>PowerPoint 演示文稿</vt:lpstr>
      <vt:lpstr>Malwares Features and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OS BASICS</vt:lpstr>
      <vt:lpstr>OS BASICS</vt:lpstr>
      <vt:lpstr>PowerPoint 演示文稿</vt:lpstr>
      <vt:lpstr>AUTHORIZATION</vt:lpstr>
      <vt:lpstr>BASIC CONCEPTS OF UNIX ACCESS CONTROL</vt:lpstr>
      <vt:lpstr>PROCESS USER ID MODEL IN MODERN UNIX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CS336 Recitation Class</dc:title>
  <dc:creator>Shenao Yan</dc:creator>
  <cp:lastModifiedBy>Shenao Yan</cp:lastModifiedBy>
  <cp:revision>42</cp:revision>
  <dcterms:created xsi:type="dcterms:W3CDTF">2019-09-11T04:44:20Z</dcterms:created>
  <dcterms:modified xsi:type="dcterms:W3CDTF">2020-03-25T03:52:47Z</dcterms:modified>
</cp:coreProperties>
</file>