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8"/>
  </p:notesMasterIdLst>
  <p:sldIdLst>
    <p:sldId id="256" r:id="rId2"/>
    <p:sldId id="440" r:id="rId3"/>
    <p:sldId id="257" r:id="rId4"/>
    <p:sldId id="441" r:id="rId5"/>
    <p:sldId id="442" r:id="rId6"/>
    <p:sldId id="443" r:id="rId7"/>
    <p:sldId id="444" r:id="rId8"/>
    <p:sldId id="445" r:id="rId9"/>
    <p:sldId id="446" r:id="rId10"/>
    <p:sldId id="447" r:id="rId11"/>
    <p:sldId id="448" r:id="rId12"/>
    <p:sldId id="449" r:id="rId13"/>
    <p:sldId id="450" r:id="rId14"/>
    <p:sldId id="451" r:id="rId15"/>
    <p:sldId id="452" r:id="rId16"/>
    <p:sldId id="45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89247" autoAdjust="0"/>
  </p:normalViewPr>
  <p:slideViewPr>
    <p:cSldViewPr snapToGrid="0">
      <p:cViewPr varScale="1">
        <p:scale>
          <a:sx n="122" d="100"/>
          <a:sy n="122" d="100"/>
        </p:scale>
        <p:origin x="91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nao Yan" userId="0f750ff71e3ee7b1" providerId="LiveId" clId="{6EA4F204-11D3-4A38-B5DA-07797B829BD0}"/>
    <pc:docChg chg="custSel addSld modSld">
      <pc:chgData name="Shenao Yan" userId="0f750ff71e3ee7b1" providerId="LiveId" clId="{6EA4F204-11D3-4A38-B5DA-07797B829BD0}" dt="2019-09-11T05:31:15.988" v="76" actId="20577"/>
      <pc:docMkLst>
        <pc:docMk/>
      </pc:docMkLst>
      <pc:sldChg chg="modSp add">
        <pc:chgData name="Shenao Yan" userId="0f750ff71e3ee7b1" providerId="LiveId" clId="{6EA4F204-11D3-4A38-B5DA-07797B829BD0}" dt="2019-09-11T04:48:15.780" v="69" actId="1076"/>
        <pc:sldMkLst>
          <pc:docMk/>
          <pc:sldMk cId="3541151749" sldId="256"/>
        </pc:sldMkLst>
        <pc:spChg chg="mod">
          <ac:chgData name="Shenao Yan" userId="0f750ff71e3ee7b1" providerId="LiveId" clId="{6EA4F204-11D3-4A38-B5DA-07797B829BD0}" dt="2019-09-11T04:47:27.246" v="31" actId="1076"/>
          <ac:spMkLst>
            <pc:docMk/>
            <pc:sldMk cId="3541151749" sldId="256"/>
            <ac:spMk id="2" creationId="{95343C8F-5E6F-4D3E-9312-C0C350EFB9AE}"/>
          </ac:spMkLst>
        </pc:spChg>
        <pc:spChg chg="mod">
          <ac:chgData name="Shenao Yan" userId="0f750ff71e3ee7b1" providerId="LiveId" clId="{6EA4F204-11D3-4A38-B5DA-07797B829BD0}" dt="2019-09-11T04:48:15.780" v="69" actId="1076"/>
          <ac:spMkLst>
            <pc:docMk/>
            <pc:sldMk cId="3541151749" sldId="256"/>
            <ac:spMk id="3" creationId="{9519CD03-881B-4138-9B54-7BAF8831D9D8}"/>
          </ac:spMkLst>
        </pc:spChg>
      </pc:sldChg>
      <pc:sldChg chg="modSp add">
        <pc:chgData name="Shenao Yan" userId="0f750ff71e3ee7b1" providerId="LiveId" clId="{6EA4F204-11D3-4A38-B5DA-07797B829BD0}" dt="2019-09-11T05:30:40.353" v="70"/>
        <pc:sldMkLst>
          <pc:docMk/>
          <pc:sldMk cId="4033909727" sldId="257"/>
        </pc:sldMkLst>
        <pc:spChg chg="mod">
          <ac:chgData name="Shenao Yan" userId="0f750ff71e3ee7b1" providerId="LiveId" clId="{6EA4F204-11D3-4A38-B5DA-07797B829BD0}" dt="2019-09-11T05:30:40.353" v="70"/>
          <ac:spMkLst>
            <pc:docMk/>
            <pc:sldMk cId="4033909727" sldId="257"/>
            <ac:spMk id="2" creationId="{D870560D-0587-40E3-9355-B32AE0ADFE0C}"/>
          </ac:spMkLst>
        </pc:spChg>
      </pc:sldChg>
      <pc:sldChg chg="modSp add">
        <pc:chgData name="Shenao Yan" userId="0f750ff71e3ee7b1" providerId="LiveId" clId="{6EA4F204-11D3-4A38-B5DA-07797B829BD0}" dt="2019-09-11T05:31:15.988" v="76" actId="20577"/>
        <pc:sldMkLst>
          <pc:docMk/>
          <pc:sldMk cId="2881753785" sldId="258"/>
        </pc:sldMkLst>
        <pc:spChg chg="mod">
          <ac:chgData name="Shenao Yan" userId="0f750ff71e3ee7b1" providerId="LiveId" clId="{6EA4F204-11D3-4A38-B5DA-07797B829BD0}" dt="2019-09-11T05:31:15.988" v="76" actId="20577"/>
          <ac:spMkLst>
            <pc:docMk/>
            <pc:sldMk cId="2881753785" sldId="258"/>
            <ac:spMk id="2" creationId="{D870560D-0587-40E3-9355-B32AE0ADFE0C}"/>
          </ac:spMkLst>
        </pc:spChg>
      </pc:sldChg>
      <pc:sldChg chg="modSp add">
        <pc:chgData name="Shenao Yan" userId="0f750ff71e3ee7b1" providerId="LiveId" clId="{6EA4F204-11D3-4A38-B5DA-07797B829BD0}" dt="2019-09-11T05:31:01.808" v="74"/>
        <pc:sldMkLst>
          <pc:docMk/>
          <pc:sldMk cId="3933498108" sldId="259"/>
        </pc:sldMkLst>
        <pc:spChg chg="mod">
          <ac:chgData name="Shenao Yan" userId="0f750ff71e3ee7b1" providerId="LiveId" clId="{6EA4F204-11D3-4A38-B5DA-07797B829BD0}" dt="2019-09-11T05:31:01.808" v="74"/>
          <ac:spMkLst>
            <pc:docMk/>
            <pc:sldMk cId="3933498108" sldId="259"/>
            <ac:spMk id="2" creationId="{D870560D-0587-40E3-9355-B32AE0ADFE0C}"/>
          </ac:spMkLst>
        </pc:spChg>
      </pc:sldChg>
      <pc:sldChg chg="modSp add">
        <pc:chgData name="Shenao Yan" userId="0f750ff71e3ee7b1" providerId="LiveId" clId="{6EA4F204-11D3-4A38-B5DA-07797B829BD0}" dt="2019-09-11T05:31:12.961" v="75"/>
        <pc:sldMkLst>
          <pc:docMk/>
          <pc:sldMk cId="2768317826" sldId="260"/>
        </pc:sldMkLst>
        <pc:spChg chg="mod">
          <ac:chgData name="Shenao Yan" userId="0f750ff71e3ee7b1" providerId="LiveId" clId="{6EA4F204-11D3-4A38-B5DA-07797B829BD0}" dt="2019-09-11T05:31:12.961" v="75"/>
          <ac:spMkLst>
            <pc:docMk/>
            <pc:sldMk cId="2768317826" sldId="260"/>
            <ac:spMk id="2" creationId="{D870560D-0587-40E3-9355-B32AE0ADFE0C}"/>
          </ac:spMkLst>
        </pc:spChg>
      </pc:sldChg>
    </pc:docChg>
  </pc:docChgLst>
  <pc:docChgLst>
    <pc:chgData name="Shenao Yan" userId="0f750ff71e3ee7b1" providerId="LiveId" clId="{F4405053-355A-43AF-9C43-D12E07CD72BA}"/>
    <pc:docChg chg="undo custSel addSld modSld sldOrd">
      <pc:chgData name="Shenao Yan" userId="0f750ff71e3ee7b1" providerId="LiveId" clId="{F4405053-355A-43AF-9C43-D12E07CD72BA}" dt="2019-09-12T00:01:07.994" v="1386"/>
      <pc:docMkLst>
        <pc:docMk/>
      </pc:docMkLst>
      <pc:sldChg chg="addSp modSp">
        <pc:chgData name="Shenao Yan" userId="0f750ff71e3ee7b1" providerId="LiveId" clId="{F4405053-355A-43AF-9C43-D12E07CD72BA}" dt="2019-09-11T21:40:36.950" v="1279" actId="20577"/>
        <pc:sldMkLst>
          <pc:docMk/>
          <pc:sldMk cId="4033909727" sldId="257"/>
        </pc:sldMkLst>
        <pc:spChg chg="mod">
          <ac:chgData name="Shenao Yan" userId="0f750ff71e3ee7b1" providerId="LiveId" clId="{F4405053-355A-43AF-9C43-D12E07CD72BA}" dt="2019-09-11T21:40:36.950" v="1279" actId="20577"/>
          <ac:spMkLst>
            <pc:docMk/>
            <pc:sldMk cId="4033909727" sldId="257"/>
            <ac:spMk id="2" creationId="{D870560D-0587-40E3-9355-B32AE0ADFE0C}"/>
          </ac:spMkLst>
        </pc:spChg>
        <pc:spChg chg="mod">
          <ac:chgData name="Shenao Yan" userId="0f750ff71e3ee7b1" providerId="LiveId" clId="{F4405053-355A-43AF-9C43-D12E07CD72BA}" dt="2019-09-11T21:01:59.241" v="1247" actId="20577"/>
          <ac:spMkLst>
            <pc:docMk/>
            <pc:sldMk cId="4033909727" sldId="257"/>
            <ac:spMk id="3" creationId="{0EA4AAF9-66DA-4B89-B85E-D89670EA81A6}"/>
          </ac:spMkLst>
        </pc:spChg>
        <pc:picChg chg="add mod">
          <ac:chgData name="Shenao Yan" userId="0f750ff71e3ee7b1" providerId="LiveId" clId="{F4405053-355A-43AF-9C43-D12E07CD72BA}" dt="2019-09-11T19:49:40.193" v="162" actId="1076"/>
          <ac:picMkLst>
            <pc:docMk/>
            <pc:sldMk cId="4033909727" sldId="257"/>
            <ac:picMk id="5" creationId="{A0236B62-D704-4C56-BD7A-F5B85176F333}"/>
          </ac:picMkLst>
        </pc:picChg>
      </pc:sldChg>
      <pc:sldChg chg="addSp modSp modNotesTx">
        <pc:chgData name="Shenao Yan" userId="0f750ff71e3ee7b1" providerId="LiveId" clId="{F4405053-355A-43AF-9C43-D12E07CD72BA}" dt="2019-09-11T23:55:24.578" v="1381" actId="20577"/>
        <pc:sldMkLst>
          <pc:docMk/>
          <pc:sldMk cId="2881753785" sldId="258"/>
        </pc:sldMkLst>
        <pc:spChg chg="mod">
          <ac:chgData name="Shenao Yan" userId="0f750ff71e3ee7b1" providerId="LiveId" clId="{F4405053-355A-43AF-9C43-D12E07CD72BA}" dt="2019-09-11T23:55:24.578" v="1381" actId="20577"/>
          <ac:spMkLst>
            <pc:docMk/>
            <pc:sldMk cId="2881753785" sldId="258"/>
            <ac:spMk id="3" creationId="{0EA4AAF9-66DA-4B89-B85E-D89670EA81A6}"/>
          </ac:spMkLst>
        </pc:spChg>
        <pc:picChg chg="add mod">
          <ac:chgData name="Shenao Yan" userId="0f750ff71e3ee7b1" providerId="LiveId" clId="{F4405053-355A-43AF-9C43-D12E07CD72BA}" dt="2019-09-11T20:19:42.596" v="517" actId="1076"/>
          <ac:picMkLst>
            <pc:docMk/>
            <pc:sldMk cId="2881753785" sldId="258"/>
            <ac:picMk id="5" creationId="{47288B02-AAB9-4CF1-98B6-0AFC6EAAD55A}"/>
          </ac:picMkLst>
        </pc:picChg>
      </pc:sldChg>
      <pc:sldChg chg="addSp modSp">
        <pc:chgData name="Shenao Yan" userId="0f750ff71e3ee7b1" providerId="LiveId" clId="{F4405053-355A-43AF-9C43-D12E07CD72BA}" dt="2019-09-11T21:02:41.222" v="1250" actId="113"/>
        <pc:sldMkLst>
          <pc:docMk/>
          <pc:sldMk cId="3933498108" sldId="259"/>
        </pc:sldMkLst>
        <pc:spChg chg="mod">
          <ac:chgData name="Shenao Yan" userId="0f750ff71e3ee7b1" providerId="LiveId" clId="{F4405053-355A-43AF-9C43-D12E07CD72BA}" dt="2019-09-11T21:02:41.222" v="1250" actId="113"/>
          <ac:spMkLst>
            <pc:docMk/>
            <pc:sldMk cId="3933498108" sldId="259"/>
            <ac:spMk id="3" creationId="{0EA4AAF9-66DA-4B89-B85E-D89670EA81A6}"/>
          </ac:spMkLst>
        </pc:spChg>
        <pc:picChg chg="add mod">
          <ac:chgData name="Shenao Yan" userId="0f750ff71e3ee7b1" providerId="LiveId" clId="{F4405053-355A-43AF-9C43-D12E07CD72BA}" dt="2019-09-11T20:29:53.463" v="826" actId="1076"/>
          <ac:picMkLst>
            <pc:docMk/>
            <pc:sldMk cId="3933498108" sldId="259"/>
            <ac:picMk id="5" creationId="{FA4A3F50-1684-4D85-A5C7-C49C921A1F60}"/>
          </ac:picMkLst>
        </pc:picChg>
      </pc:sldChg>
      <pc:sldChg chg="addSp delSp modSp">
        <pc:chgData name="Shenao Yan" userId="0f750ff71e3ee7b1" providerId="LiveId" clId="{F4405053-355A-43AF-9C43-D12E07CD72BA}" dt="2019-09-11T21:03:12.479" v="1259" actId="20577"/>
        <pc:sldMkLst>
          <pc:docMk/>
          <pc:sldMk cId="2768317826" sldId="260"/>
        </pc:sldMkLst>
        <pc:spChg chg="mod">
          <ac:chgData name="Shenao Yan" userId="0f750ff71e3ee7b1" providerId="LiveId" clId="{F4405053-355A-43AF-9C43-D12E07CD72BA}" dt="2019-09-11T21:01:42.185" v="1246" actId="20577"/>
          <ac:spMkLst>
            <pc:docMk/>
            <pc:sldMk cId="2768317826" sldId="260"/>
            <ac:spMk id="2" creationId="{D870560D-0587-40E3-9355-B32AE0ADFE0C}"/>
          </ac:spMkLst>
        </pc:spChg>
        <pc:spChg chg="add del mod">
          <ac:chgData name="Shenao Yan" userId="0f750ff71e3ee7b1" providerId="LiveId" clId="{F4405053-355A-43AF-9C43-D12E07CD72BA}" dt="2019-09-11T21:03:12.479" v="1259" actId="20577"/>
          <ac:spMkLst>
            <pc:docMk/>
            <pc:sldMk cId="2768317826" sldId="260"/>
            <ac:spMk id="3" creationId="{0EA4AAF9-66DA-4B89-B85E-D89670EA81A6}"/>
          </ac:spMkLst>
        </pc:spChg>
        <pc:spChg chg="add del">
          <ac:chgData name="Shenao Yan" userId="0f750ff71e3ee7b1" providerId="LiveId" clId="{F4405053-355A-43AF-9C43-D12E07CD72BA}" dt="2019-09-11T21:00:28.729" v="1159"/>
          <ac:spMkLst>
            <pc:docMk/>
            <pc:sldMk cId="2768317826" sldId="260"/>
            <ac:spMk id="5" creationId="{E543C551-E48C-40AD-BA6C-0D99473DEBBF}"/>
          </ac:spMkLst>
        </pc:spChg>
        <pc:picChg chg="add del mod">
          <ac:chgData name="Shenao Yan" userId="0f750ff71e3ee7b1" providerId="LiveId" clId="{F4405053-355A-43AF-9C43-D12E07CD72BA}" dt="2019-09-11T21:00:29.919" v="1162"/>
          <ac:picMkLst>
            <pc:docMk/>
            <pc:sldMk cId="2768317826" sldId="260"/>
            <ac:picMk id="4" creationId="{34E678E7-AF26-4993-AF44-9B71DF5EA49F}"/>
          </ac:picMkLst>
        </pc:picChg>
        <pc:picChg chg="add">
          <ac:chgData name="Shenao Yan" userId="0f750ff71e3ee7b1" providerId="LiveId" clId="{F4405053-355A-43AF-9C43-D12E07CD72BA}" dt="2019-09-11T21:01:32.921" v="1244"/>
          <ac:picMkLst>
            <pc:docMk/>
            <pc:sldMk cId="2768317826" sldId="260"/>
            <ac:picMk id="6" creationId="{42A9BA2B-12EE-4168-A8B5-A9164B0E2609}"/>
          </ac:picMkLst>
        </pc:picChg>
      </pc:sldChg>
      <pc:sldChg chg="addSp delSp modSp add">
        <pc:chgData name="Shenao Yan" userId="0f750ff71e3ee7b1" providerId="LiveId" clId="{F4405053-355A-43AF-9C43-D12E07CD72BA}" dt="2019-09-11T20:00:17.341" v="197" actId="1076"/>
        <pc:sldMkLst>
          <pc:docMk/>
          <pc:sldMk cId="2616053916" sldId="261"/>
        </pc:sldMkLst>
        <pc:spChg chg="mod">
          <ac:chgData name="Shenao Yan" userId="0f750ff71e3ee7b1" providerId="LiveId" clId="{F4405053-355A-43AF-9C43-D12E07CD72BA}" dt="2019-09-11T19:52:07.315" v="167" actId="113"/>
          <ac:spMkLst>
            <pc:docMk/>
            <pc:sldMk cId="2616053916" sldId="261"/>
            <ac:spMk id="2" creationId="{D870560D-0587-40E3-9355-B32AE0ADFE0C}"/>
          </ac:spMkLst>
        </pc:spChg>
        <pc:spChg chg="mod">
          <ac:chgData name="Shenao Yan" userId="0f750ff71e3ee7b1" providerId="LiveId" clId="{F4405053-355A-43AF-9C43-D12E07CD72BA}" dt="2019-09-11T20:00:03.765" v="195" actId="255"/>
          <ac:spMkLst>
            <pc:docMk/>
            <pc:sldMk cId="2616053916" sldId="261"/>
            <ac:spMk id="3" creationId="{0EA4AAF9-66DA-4B89-B85E-D89670EA81A6}"/>
          </ac:spMkLst>
        </pc:spChg>
        <pc:picChg chg="del">
          <ac:chgData name="Shenao Yan" userId="0f750ff71e3ee7b1" providerId="LiveId" clId="{F4405053-355A-43AF-9C43-D12E07CD72BA}" dt="2019-09-11T19:56:14.866" v="172" actId="478"/>
          <ac:picMkLst>
            <pc:docMk/>
            <pc:sldMk cId="2616053916" sldId="261"/>
            <ac:picMk id="5" creationId="{A0236B62-D704-4C56-BD7A-F5B85176F333}"/>
          </ac:picMkLst>
        </pc:picChg>
        <pc:picChg chg="add mod">
          <ac:chgData name="Shenao Yan" userId="0f750ff71e3ee7b1" providerId="LiveId" clId="{F4405053-355A-43AF-9C43-D12E07CD72BA}" dt="2019-09-11T20:00:17.341" v="197" actId="1076"/>
          <ac:picMkLst>
            <pc:docMk/>
            <pc:sldMk cId="2616053916" sldId="261"/>
            <ac:picMk id="6" creationId="{FF85C952-8CF2-49B3-9F7F-417A5782F443}"/>
          </ac:picMkLst>
        </pc:picChg>
      </pc:sldChg>
      <pc:sldChg chg="addSp delSp modSp add">
        <pc:chgData name="Shenao Yan" userId="0f750ff71e3ee7b1" providerId="LiveId" clId="{F4405053-355A-43AF-9C43-D12E07CD72BA}" dt="2019-09-11T23:54:32.593" v="1378" actId="20577"/>
        <pc:sldMkLst>
          <pc:docMk/>
          <pc:sldMk cId="1272174397" sldId="262"/>
        </pc:sldMkLst>
        <pc:spChg chg="mod">
          <ac:chgData name="Shenao Yan" userId="0f750ff71e3ee7b1" providerId="LiveId" clId="{F4405053-355A-43AF-9C43-D12E07CD72BA}" dt="2019-09-11T23:54:32.593" v="1378" actId="20577"/>
          <ac:spMkLst>
            <pc:docMk/>
            <pc:sldMk cId="1272174397" sldId="262"/>
            <ac:spMk id="3" creationId="{0EA4AAF9-66DA-4B89-B85E-D89670EA81A6}"/>
          </ac:spMkLst>
        </pc:spChg>
        <pc:picChg chg="add mod">
          <ac:chgData name="Shenao Yan" userId="0f750ff71e3ee7b1" providerId="LiveId" clId="{F4405053-355A-43AF-9C43-D12E07CD72BA}" dt="2019-09-11T20:03:42.942" v="329" actId="1076"/>
          <ac:picMkLst>
            <pc:docMk/>
            <pc:sldMk cId="1272174397" sldId="262"/>
            <ac:picMk id="5" creationId="{9E67423F-504C-46E9-BE92-1DB981D4B46E}"/>
          </ac:picMkLst>
        </pc:picChg>
        <pc:picChg chg="del">
          <ac:chgData name="Shenao Yan" userId="0f750ff71e3ee7b1" providerId="LiveId" clId="{F4405053-355A-43AF-9C43-D12E07CD72BA}" dt="2019-09-11T20:02:08.895" v="209" actId="478"/>
          <ac:picMkLst>
            <pc:docMk/>
            <pc:sldMk cId="1272174397" sldId="262"/>
            <ac:picMk id="6" creationId="{FF85C952-8CF2-49B3-9F7F-417A5782F443}"/>
          </ac:picMkLst>
        </pc:picChg>
      </pc:sldChg>
      <pc:sldChg chg="addSp delSp modSp add">
        <pc:chgData name="Shenao Yan" userId="0f750ff71e3ee7b1" providerId="LiveId" clId="{F4405053-355A-43AF-9C43-D12E07CD72BA}" dt="2019-09-11T20:06:34.824" v="366" actId="20577"/>
        <pc:sldMkLst>
          <pc:docMk/>
          <pc:sldMk cId="544686392" sldId="263"/>
        </pc:sldMkLst>
        <pc:spChg chg="mod">
          <ac:chgData name="Shenao Yan" userId="0f750ff71e3ee7b1" providerId="LiveId" clId="{F4405053-355A-43AF-9C43-D12E07CD72BA}" dt="2019-09-11T20:06:34.824" v="366" actId="20577"/>
          <ac:spMkLst>
            <pc:docMk/>
            <pc:sldMk cId="544686392" sldId="263"/>
            <ac:spMk id="3" creationId="{0EA4AAF9-66DA-4B89-B85E-D89670EA81A6}"/>
          </ac:spMkLst>
        </pc:spChg>
        <pc:picChg chg="del mod">
          <ac:chgData name="Shenao Yan" userId="0f750ff71e3ee7b1" providerId="LiveId" clId="{F4405053-355A-43AF-9C43-D12E07CD72BA}" dt="2019-09-11T20:05:30.519" v="359" actId="478"/>
          <ac:picMkLst>
            <pc:docMk/>
            <pc:sldMk cId="544686392" sldId="263"/>
            <ac:picMk id="5" creationId="{9E67423F-504C-46E9-BE92-1DB981D4B46E}"/>
          </ac:picMkLst>
        </pc:picChg>
        <pc:picChg chg="add mod">
          <ac:chgData name="Shenao Yan" userId="0f750ff71e3ee7b1" providerId="LiveId" clId="{F4405053-355A-43AF-9C43-D12E07CD72BA}" dt="2019-09-11T20:05:35.973" v="361" actId="1076"/>
          <ac:picMkLst>
            <pc:docMk/>
            <pc:sldMk cId="544686392" sldId="263"/>
            <ac:picMk id="6" creationId="{022F2121-4D64-460A-B14D-CF968A036FF5}"/>
          </ac:picMkLst>
        </pc:picChg>
      </pc:sldChg>
      <pc:sldChg chg="addSp delSp modSp add modNotesTx">
        <pc:chgData name="Shenao Yan" userId="0f750ff71e3ee7b1" providerId="LiveId" clId="{F4405053-355A-43AF-9C43-D12E07CD72BA}" dt="2019-09-11T21:05:12.366" v="1262" actId="20577"/>
        <pc:sldMkLst>
          <pc:docMk/>
          <pc:sldMk cId="2555793279" sldId="264"/>
        </pc:sldMkLst>
        <pc:spChg chg="mod">
          <ac:chgData name="Shenao Yan" userId="0f750ff71e3ee7b1" providerId="LiveId" clId="{F4405053-355A-43AF-9C43-D12E07CD72BA}" dt="2019-09-11T20:20:49.057" v="565" actId="20577"/>
          <ac:spMkLst>
            <pc:docMk/>
            <pc:sldMk cId="2555793279" sldId="264"/>
            <ac:spMk id="2" creationId="{D870560D-0587-40E3-9355-B32AE0ADFE0C}"/>
          </ac:spMkLst>
        </pc:spChg>
        <pc:spChg chg="mod">
          <ac:chgData name="Shenao Yan" userId="0f750ff71e3ee7b1" providerId="LiveId" clId="{F4405053-355A-43AF-9C43-D12E07CD72BA}" dt="2019-09-11T21:02:22.167" v="1248" actId="113"/>
          <ac:spMkLst>
            <pc:docMk/>
            <pc:sldMk cId="2555793279" sldId="264"/>
            <ac:spMk id="3" creationId="{0EA4AAF9-66DA-4B89-B85E-D89670EA81A6}"/>
          </ac:spMkLst>
        </pc:spChg>
        <pc:spChg chg="add mod">
          <ac:chgData name="Shenao Yan" userId="0f750ff71e3ee7b1" providerId="LiveId" clId="{F4405053-355A-43AF-9C43-D12E07CD72BA}" dt="2019-09-11T21:05:12.366" v="1262" actId="20577"/>
          <ac:spMkLst>
            <pc:docMk/>
            <pc:sldMk cId="2555793279" sldId="264"/>
            <ac:spMk id="4" creationId="{5BC0D918-E1E7-4102-BD88-11F4212CA352}"/>
          </ac:spMkLst>
        </pc:spChg>
        <pc:picChg chg="del">
          <ac:chgData name="Shenao Yan" userId="0f750ff71e3ee7b1" providerId="LiveId" clId="{F4405053-355A-43AF-9C43-D12E07CD72BA}" dt="2019-09-11T20:20:59.446" v="569" actId="478"/>
          <ac:picMkLst>
            <pc:docMk/>
            <pc:sldMk cId="2555793279" sldId="264"/>
            <ac:picMk id="5" creationId="{47288B02-AAB9-4CF1-98B6-0AFC6EAAD55A}"/>
          </ac:picMkLst>
        </pc:picChg>
      </pc:sldChg>
      <pc:sldChg chg="modSp add modNotesTx">
        <pc:chgData name="Shenao Yan" userId="0f750ff71e3ee7b1" providerId="LiveId" clId="{F4405053-355A-43AF-9C43-D12E07CD72BA}" dt="2019-09-11T21:02:28.616" v="1249" actId="113"/>
        <pc:sldMkLst>
          <pc:docMk/>
          <pc:sldMk cId="909119204" sldId="265"/>
        </pc:sldMkLst>
        <pc:spChg chg="mod">
          <ac:chgData name="Shenao Yan" userId="0f750ff71e3ee7b1" providerId="LiveId" clId="{F4405053-355A-43AF-9C43-D12E07CD72BA}" dt="2019-09-11T21:02:28.616" v="1249" actId="113"/>
          <ac:spMkLst>
            <pc:docMk/>
            <pc:sldMk cId="909119204" sldId="265"/>
            <ac:spMk id="3" creationId="{0EA4AAF9-66DA-4B89-B85E-D89670EA81A6}"/>
          </ac:spMkLst>
        </pc:spChg>
        <pc:spChg chg="mod">
          <ac:chgData name="Shenao Yan" userId="0f750ff71e3ee7b1" providerId="LiveId" clId="{F4405053-355A-43AF-9C43-D12E07CD72BA}" dt="2019-09-11T20:25:27.537" v="602" actId="115"/>
          <ac:spMkLst>
            <pc:docMk/>
            <pc:sldMk cId="909119204" sldId="265"/>
            <ac:spMk id="4" creationId="{5BC0D918-E1E7-4102-BD88-11F4212CA352}"/>
          </ac:spMkLst>
        </pc:spChg>
      </pc:sldChg>
      <pc:sldChg chg="addSp delSp modSp add">
        <pc:chgData name="Shenao Yan" userId="0f750ff71e3ee7b1" providerId="LiveId" clId="{F4405053-355A-43AF-9C43-D12E07CD72BA}" dt="2019-09-11T23:57:36.771" v="1385" actId="1076"/>
        <pc:sldMkLst>
          <pc:docMk/>
          <pc:sldMk cId="2063685567" sldId="266"/>
        </pc:sldMkLst>
        <pc:spChg chg="mod">
          <ac:chgData name="Shenao Yan" userId="0f750ff71e3ee7b1" providerId="LiveId" clId="{F4405053-355A-43AF-9C43-D12E07CD72BA}" dt="2019-09-11T20:31:20.983" v="837" actId="20577"/>
          <ac:spMkLst>
            <pc:docMk/>
            <pc:sldMk cId="2063685567" sldId="266"/>
            <ac:spMk id="2" creationId="{D870560D-0587-40E3-9355-B32AE0ADFE0C}"/>
          </ac:spMkLst>
        </pc:spChg>
        <pc:spChg chg="mod">
          <ac:chgData name="Shenao Yan" userId="0f750ff71e3ee7b1" providerId="LiveId" clId="{F4405053-355A-43AF-9C43-D12E07CD72BA}" dt="2019-09-11T21:02:50.166" v="1251" actId="113"/>
          <ac:spMkLst>
            <pc:docMk/>
            <pc:sldMk cId="2063685567" sldId="266"/>
            <ac:spMk id="3" creationId="{0EA4AAF9-66DA-4B89-B85E-D89670EA81A6}"/>
          </ac:spMkLst>
        </pc:spChg>
        <pc:spChg chg="add mod">
          <ac:chgData name="Shenao Yan" userId="0f750ff71e3ee7b1" providerId="LiveId" clId="{F4405053-355A-43AF-9C43-D12E07CD72BA}" dt="2019-09-11T20:35:57.476" v="1070" actId="1076"/>
          <ac:spMkLst>
            <pc:docMk/>
            <pc:sldMk cId="2063685567" sldId="266"/>
            <ac:spMk id="7" creationId="{022A9632-E7CD-4822-A499-11C44BDE0595}"/>
          </ac:spMkLst>
        </pc:spChg>
        <pc:picChg chg="del">
          <ac:chgData name="Shenao Yan" userId="0f750ff71e3ee7b1" providerId="LiveId" clId="{F4405053-355A-43AF-9C43-D12E07CD72BA}" dt="2019-09-11T20:31:44.064" v="838" actId="478"/>
          <ac:picMkLst>
            <pc:docMk/>
            <pc:sldMk cId="2063685567" sldId="266"/>
            <ac:picMk id="5" creationId="{FA4A3F50-1684-4D85-A5C7-C49C921A1F60}"/>
          </ac:picMkLst>
        </pc:picChg>
        <pc:picChg chg="add del mod">
          <ac:chgData name="Shenao Yan" userId="0f750ff71e3ee7b1" providerId="LiveId" clId="{F4405053-355A-43AF-9C43-D12E07CD72BA}" dt="2019-09-11T23:57:27.438" v="1383" actId="478"/>
          <ac:picMkLst>
            <pc:docMk/>
            <pc:sldMk cId="2063685567" sldId="266"/>
            <ac:picMk id="6" creationId="{02A54BD2-0518-44A8-BD29-55BC052E2EF7}"/>
          </ac:picMkLst>
        </pc:picChg>
        <pc:picChg chg="add mod">
          <ac:chgData name="Shenao Yan" userId="0f750ff71e3ee7b1" providerId="LiveId" clId="{F4405053-355A-43AF-9C43-D12E07CD72BA}" dt="2019-09-11T23:57:36.771" v="1385" actId="1076"/>
          <ac:picMkLst>
            <pc:docMk/>
            <pc:sldMk cId="2063685567" sldId="266"/>
            <ac:picMk id="9" creationId="{3A3CACE5-A778-4D75-AA85-287319C1AA9E}"/>
          </ac:picMkLst>
        </pc:picChg>
      </pc:sldChg>
      <pc:sldChg chg="addSp delSp modSp add">
        <pc:chgData name="Shenao Yan" userId="0f750ff71e3ee7b1" providerId="LiveId" clId="{F4405053-355A-43AF-9C43-D12E07CD72BA}" dt="2019-09-11T23:56:56.709" v="1382" actId="20577"/>
        <pc:sldMkLst>
          <pc:docMk/>
          <pc:sldMk cId="3908187879" sldId="267"/>
        </pc:sldMkLst>
        <pc:spChg chg="mod">
          <ac:chgData name="Shenao Yan" userId="0f750ff71e3ee7b1" providerId="LiveId" clId="{F4405053-355A-43AF-9C43-D12E07CD72BA}" dt="2019-09-11T21:02:56.892" v="1253" actId="113"/>
          <ac:spMkLst>
            <pc:docMk/>
            <pc:sldMk cId="3908187879" sldId="267"/>
            <ac:spMk id="3" creationId="{0EA4AAF9-66DA-4B89-B85E-D89670EA81A6}"/>
          </ac:spMkLst>
        </pc:spChg>
        <pc:spChg chg="mod">
          <ac:chgData name="Shenao Yan" userId="0f750ff71e3ee7b1" providerId="LiveId" clId="{F4405053-355A-43AF-9C43-D12E07CD72BA}" dt="2019-09-11T23:56:56.709" v="1382" actId="20577"/>
          <ac:spMkLst>
            <pc:docMk/>
            <pc:sldMk cId="3908187879" sldId="267"/>
            <ac:spMk id="7" creationId="{022A9632-E7CD-4822-A499-11C44BDE0595}"/>
          </ac:spMkLst>
        </pc:spChg>
        <pc:picChg chg="add mod">
          <ac:chgData name="Shenao Yan" userId="0f750ff71e3ee7b1" providerId="LiveId" clId="{F4405053-355A-43AF-9C43-D12E07CD72BA}" dt="2019-09-11T20:36:20.993" v="1076" actId="1076"/>
          <ac:picMkLst>
            <pc:docMk/>
            <pc:sldMk cId="3908187879" sldId="267"/>
            <ac:picMk id="5" creationId="{27E74DC7-17C0-44F5-936C-16607022D92F}"/>
          </ac:picMkLst>
        </pc:picChg>
        <pc:picChg chg="del">
          <ac:chgData name="Shenao Yan" userId="0f750ff71e3ee7b1" providerId="LiveId" clId="{F4405053-355A-43AF-9C43-D12E07CD72BA}" dt="2019-09-11T20:36:11.127" v="1074" actId="478"/>
          <ac:picMkLst>
            <pc:docMk/>
            <pc:sldMk cId="3908187879" sldId="267"/>
            <ac:picMk id="6" creationId="{02A54BD2-0518-44A8-BD29-55BC052E2EF7}"/>
          </ac:picMkLst>
        </pc:picChg>
      </pc:sldChg>
      <pc:sldChg chg="addSp delSp modSp add">
        <pc:chgData name="Shenao Yan" userId="0f750ff71e3ee7b1" providerId="LiveId" clId="{F4405053-355A-43AF-9C43-D12E07CD72BA}" dt="2019-09-11T21:02:54.249" v="1252" actId="113"/>
        <pc:sldMkLst>
          <pc:docMk/>
          <pc:sldMk cId="3252106213" sldId="268"/>
        </pc:sldMkLst>
        <pc:spChg chg="mod">
          <ac:chgData name="Shenao Yan" userId="0f750ff71e3ee7b1" providerId="LiveId" clId="{F4405053-355A-43AF-9C43-D12E07CD72BA}" dt="2019-09-11T21:02:54.249" v="1252" actId="113"/>
          <ac:spMkLst>
            <pc:docMk/>
            <pc:sldMk cId="3252106213" sldId="268"/>
            <ac:spMk id="3" creationId="{0EA4AAF9-66DA-4B89-B85E-D89670EA81A6}"/>
          </ac:spMkLst>
        </pc:spChg>
        <pc:spChg chg="mod">
          <ac:chgData name="Shenao Yan" userId="0f750ff71e3ee7b1" providerId="LiveId" clId="{F4405053-355A-43AF-9C43-D12E07CD72BA}" dt="2019-09-11T20:37:55.703" v="1094" actId="20577"/>
          <ac:spMkLst>
            <pc:docMk/>
            <pc:sldMk cId="3252106213" sldId="268"/>
            <ac:spMk id="7" creationId="{022A9632-E7CD-4822-A499-11C44BDE0595}"/>
          </ac:spMkLst>
        </pc:spChg>
        <pc:picChg chg="add mod">
          <ac:chgData name="Shenao Yan" userId="0f750ff71e3ee7b1" providerId="LiveId" clId="{F4405053-355A-43AF-9C43-D12E07CD72BA}" dt="2019-09-11T20:37:33.248" v="1092" actId="1076"/>
          <ac:picMkLst>
            <pc:docMk/>
            <pc:sldMk cId="3252106213" sldId="268"/>
            <ac:picMk id="5" creationId="{94D74C90-7E7E-43F0-8C9A-687223F40DC4}"/>
          </ac:picMkLst>
        </pc:picChg>
        <pc:picChg chg="del">
          <ac:chgData name="Shenao Yan" userId="0f750ff71e3ee7b1" providerId="LiveId" clId="{F4405053-355A-43AF-9C43-D12E07CD72BA}" dt="2019-09-11T20:37:25.858" v="1090" actId="478"/>
          <ac:picMkLst>
            <pc:docMk/>
            <pc:sldMk cId="3252106213" sldId="268"/>
            <ac:picMk id="6" creationId="{02A54BD2-0518-44A8-BD29-55BC052E2EF7}"/>
          </ac:picMkLst>
        </pc:picChg>
      </pc:sldChg>
      <pc:sldChg chg="addSp delSp modSp add">
        <pc:chgData name="Shenao Yan" userId="0f750ff71e3ee7b1" providerId="LiveId" clId="{F4405053-355A-43AF-9C43-D12E07CD72BA}" dt="2019-09-11T21:03:00.127" v="1254" actId="113"/>
        <pc:sldMkLst>
          <pc:docMk/>
          <pc:sldMk cId="1206731240" sldId="269"/>
        </pc:sldMkLst>
        <pc:spChg chg="mod">
          <ac:chgData name="Shenao Yan" userId="0f750ff71e3ee7b1" providerId="LiveId" clId="{F4405053-355A-43AF-9C43-D12E07CD72BA}" dt="2019-09-11T21:03:00.127" v="1254" actId="113"/>
          <ac:spMkLst>
            <pc:docMk/>
            <pc:sldMk cId="1206731240" sldId="269"/>
            <ac:spMk id="3" creationId="{0EA4AAF9-66DA-4B89-B85E-D89670EA81A6}"/>
          </ac:spMkLst>
        </pc:spChg>
        <pc:spChg chg="mod">
          <ac:chgData name="Shenao Yan" userId="0f750ff71e3ee7b1" providerId="LiveId" clId="{F4405053-355A-43AF-9C43-D12E07CD72BA}" dt="2019-09-11T20:39:12.895" v="1116" actId="20577"/>
          <ac:spMkLst>
            <pc:docMk/>
            <pc:sldMk cId="1206731240" sldId="269"/>
            <ac:spMk id="7" creationId="{022A9632-E7CD-4822-A499-11C44BDE0595}"/>
          </ac:spMkLst>
        </pc:spChg>
        <pc:picChg chg="add mod">
          <ac:chgData name="Shenao Yan" userId="0f750ff71e3ee7b1" providerId="LiveId" clId="{F4405053-355A-43AF-9C43-D12E07CD72BA}" dt="2019-09-11T20:38:37.952" v="1106" actId="1076"/>
          <ac:picMkLst>
            <pc:docMk/>
            <pc:sldMk cId="1206731240" sldId="269"/>
            <ac:picMk id="5" creationId="{F9098D78-DD70-4A9E-82AD-0B39CF73C030}"/>
          </ac:picMkLst>
        </pc:picChg>
        <pc:picChg chg="del">
          <ac:chgData name="Shenao Yan" userId="0f750ff71e3ee7b1" providerId="LiveId" clId="{F4405053-355A-43AF-9C43-D12E07CD72BA}" dt="2019-09-11T20:38:26.982" v="1104" actId="478"/>
          <ac:picMkLst>
            <pc:docMk/>
            <pc:sldMk cId="1206731240" sldId="269"/>
            <ac:picMk id="6" creationId="{02A54BD2-0518-44A8-BD29-55BC052E2EF7}"/>
          </ac:picMkLst>
        </pc:picChg>
      </pc:sldChg>
      <pc:sldChg chg="addSp delSp modSp add">
        <pc:chgData name="Shenao Yan" userId="0f750ff71e3ee7b1" providerId="LiveId" clId="{F4405053-355A-43AF-9C43-D12E07CD72BA}" dt="2019-09-11T20:42:33.215" v="1136" actId="1076"/>
        <pc:sldMkLst>
          <pc:docMk/>
          <pc:sldMk cId="289018223" sldId="270"/>
        </pc:sldMkLst>
        <pc:spChg chg="mod">
          <ac:chgData name="Shenao Yan" userId="0f750ff71e3ee7b1" providerId="LiveId" clId="{F4405053-355A-43AF-9C43-D12E07CD72BA}" dt="2019-09-11T20:40:26.504" v="1132" actId="20577"/>
          <ac:spMkLst>
            <pc:docMk/>
            <pc:sldMk cId="289018223" sldId="270"/>
            <ac:spMk id="2" creationId="{14F5E247-FD2F-4683-B237-85A232175F9A}"/>
          </ac:spMkLst>
        </pc:spChg>
        <pc:spChg chg="del">
          <ac:chgData name="Shenao Yan" userId="0f750ff71e3ee7b1" providerId="LiveId" clId="{F4405053-355A-43AF-9C43-D12E07CD72BA}" dt="2019-09-11T20:42:16.653" v="1133"/>
          <ac:spMkLst>
            <pc:docMk/>
            <pc:sldMk cId="289018223" sldId="270"/>
            <ac:spMk id="3" creationId="{3937ACD1-E173-4100-8BC0-7E39C52C05A3}"/>
          </ac:spMkLst>
        </pc:spChg>
        <pc:picChg chg="add mod">
          <ac:chgData name="Shenao Yan" userId="0f750ff71e3ee7b1" providerId="LiveId" clId="{F4405053-355A-43AF-9C43-D12E07CD72BA}" dt="2019-09-11T20:42:24.264" v="1134" actId="1076"/>
          <ac:picMkLst>
            <pc:docMk/>
            <pc:sldMk cId="289018223" sldId="270"/>
            <ac:picMk id="5" creationId="{6610E38F-8A6F-41A7-88CF-D8D7B0054872}"/>
          </ac:picMkLst>
        </pc:picChg>
        <pc:picChg chg="add mod">
          <ac:chgData name="Shenao Yan" userId="0f750ff71e3ee7b1" providerId="LiveId" clId="{F4405053-355A-43AF-9C43-D12E07CD72BA}" dt="2019-09-11T20:42:33.215" v="1136" actId="1076"/>
          <ac:picMkLst>
            <pc:docMk/>
            <pc:sldMk cId="289018223" sldId="270"/>
            <ac:picMk id="7" creationId="{B9605714-B737-4566-8AC0-1962AA01D6BA}"/>
          </ac:picMkLst>
        </pc:picChg>
      </pc:sldChg>
      <pc:sldChg chg="addSp delSp modSp add modNotesTx">
        <pc:chgData name="Shenao Yan" userId="0f750ff71e3ee7b1" providerId="LiveId" clId="{F4405053-355A-43AF-9C43-D12E07CD72BA}" dt="2019-09-11T20:43:41.722" v="1154" actId="20577"/>
        <pc:sldMkLst>
          <pc:docMk/>
          <pc:sldMk cId="3379388692" sldId="271"/>
        </pc:sldMkLst>
        <pc:spChg chg="add del mod">
          <ac:chgData name="Shenao Yan" userId="0f750ff71e3ee7b1" providerId="LiveId" clId="{F4405053-355A-43AF-9C43-D12E07CD72BA}" dt="2019-09-11T20:42:46.569" v="1141"/>
          <ac:spMkLst>
            <pc:docMk/>
            <pc:sldMk cId="3379388692" sldId="271"/>
            <ac:spMk id="4" creationId="{0F10CA10-D6C4-4FB1-98F5-5417EB6A70B8}"/>
          </ac:spMkLst>
        </pc:spChg>
        <pc:picChg chg="del">
          <ac:chgData name="Shenao Yan" userId="0f750ff71e3ee7b1" providerId="LiveId" clId="{F4405053-355A-43AF-9C43-D12E07CD72BA}" dt="2019-09-11T20:42:40.405" v="1138" actId="478"/>
          <ac:picMkLst>
            <pc:docMk/>
            <pc:sldMk cId="3379388692" sldId="271"/>
            <ac:picMk id="5" creationId="{6610E38F-8A6F-41A7-88CF-D8D7B0054872}"/>
          </ac:picMkLst>
        </pc:picChg>
        <pc:picChg chg="del">
          <ac:chgData name="Shenao Yan" userId="0f750ff71e3ee7b1" providerId="LiveId" clId="{F4405053-355A-43AF-9C43-D12E07CD72BA}" dt="2019-09-11T20:42:42.265" v="1140" actId="478"/>
          <ac:picMkLst>
            <pc:docMk/>
            <pc:sldMk cId="3379388692" sldId="271"/>
            <ac:picMk id="7" creationId="{B9605714-B737-4566-8AC0-1962AA01D6BA}"/>
          </ac:picMkLst>
        </pc:picChg>
        <pc:picChg chg="add mod">
          <ac:chgData name="Shenao Yan" userId="0f750ff71e3ee7b1" providerId="LiveId" clId="{F4405053-355A-43AF-9C43-D12E07CD72BA}" dt="2019-09-11T20:42:51.972" v="1142" actId="1076"/>
          <ac:picMkLst>
            <pc:docMk/>
            <pc:sldMk cId="3379388692" sldId="271"/>
            <ac:picMk id="8" creationId="{D2E86A4A-746B-4490-98B2-467656E79BA3}"/>
          </ac:picMkLst>
        </pc:picChg>
        <pc:picChg chg="add mod">
          <ac:chgData name="Shenao Yan" userId="0f750ff71e3ee7b1" providerId="LiveId" clId="{F4405053-355A-43AF-9C43-D12E07CD72BA}" dt="2019-09-11T20:43:00.570" v="1144" actId="1076"/>
          <ac:picMkLst>
            <pc:docMk/>
            <pc:sldMk cId="3379388692" sldId="271"/>
            <ac:picMk id="10" creationId="{D087AAC9-9E19-4323-8E61-A6D8DDB2FCF1}"/>
          </ac:picMkLst>
        </pc:picChg>
      </pc:sldChg>
      <pc:sldChg chg="addSp delSp modSp add">
        <pc:chgData name="Shenao Yan" userId="0f750ff71e3ee7b1" providerId="LiveId" clId="{F4405053-355A-43AF-9C43-D12E07CD72BA}" dt="2019-09-11T23:30:49.347" v="1294" actId="1076"/>
        <pc:sldMkLst>
          <pc:docMk/>
          <pc:sldMk cId="3442024815" sldId="272"/>
        </pc:sldMkLst>
        <pc:spChg chg="del">
          <ac:chgData name="Shenao Yan" userId="0f750ff71e3ee7b1" providerId="LiveId" clId="{F4405053-355A-43AF-9C43-D12E07CD72BA}" dt="2019-09-11T23:29:48.474" v="1288" actId="478"/>
          <ac:spMkLst>
            <pc:docMk/>
            <pc:sldMk cId="3442024815" sldId="272"/>
            <ac:spMk id="2" creationId="{D870560D-0587-40E3-9355-B32AE0ADFE0C}"/>
          </ac:spMkLst>
        </pc:spChg>
        <pc:spChg chg="del">
          <ac:chgData name="Shenao Yan" userId="0f750ff71e3ee7b1" providerId="LiveId" clId="{F4405053-355A-43AF-9C43-D12E07CD72BA}" dt="2019-09-11T23:29:50.799" v="1289" actId="478"/>
          <ac:spMkLst>
            <pc:docMk/>
            <pc:sldMk cId="3442024815" sldId="272"/>
            <ac:spMk id="3" creationId="{0EA4AAF9-66DA-4B89-B85E-D89670EA81A6}"/>
          </ac:spMkLst>
        </pc:spChg>
        <pc:spChg chg="add del mod">
          <ac:chgData name="Shenao Yan" userId="0f750ff71e3ee7b1" providerId="LiveId" clId="{F4405053-355A-43AF-9C43-D12E07CD72BA}" dt="2019-09-11T23:29:57.405" v="1292" actId="478"/>
          <ac:spMkLst>
            <pc:docMk/>
            <pc:sldMk cId="3442024815" sldId="272"/>
            <ac:spMk id="5" creationId="{6EEC8C63-3229-4278-8380-E13E75453508}"/>
          </ac:spMkLst>
        </pc:spChg>
        <pc:spChg chg="add del mod">
          <ac:chgData name="Shenao Yan" userId="0f750ff71e3ee7b1" providerId="LiveId" clId="{F4405053-355A-43AF-9C43-D12E07CD72BA}" dt="2019-09-11T23:29:54.864" v="1290" actId="478"/>
          <ac:spMkLst>
            <pc:docMk/>
            <pc:sldMk cId="3442024815" sldId="272"/>
            <ac:spMk id="8" creationId="{CF9FCD56-2B7A-4CC3-B171-35789AAAA019}"/>
          </ac:spMkLst>
        </pc:spChg>
        <pc:picChg chg="del">
          <ac:chgData name="Shenao Yan" userId="0f750ff71e3ee7b1" providerId="LiveId" clId="{F4405053-355A-43AF-9C43-D12E07CD72BA}" dt="2019-09-11T23:29:55.983" v="1291" actId="478"/>
          <ac:picMkLst>
            <pc:docMk/>
            <pc:sldMk cId="3442024815" sldId="272"/>
            <ac:picMk id="6" creationId="{42A9BA2B-12EE-4168-A8B5-A9164B0E2609}"/>
          </ac:picMkLst>
        </pc:picChg>
        <pc:picChg chg="add mod">
          <ac:chgData name="Shenao Yan" userId="0f750ff71e3ee7b1" providerId="LiveId" clId="{F4405053-355A-43AF-9C43-D12E07CD72BA}" dt="2019-09-11T23:30:49.347" v="1294" actId="1076"/>
          <ac:picMkLst>
            <pc:docMk/>
            <pc:sldMk cId="3442024815" sldId="272"/>
            <ac:picMk id="10" creationId="{A4EC9018-8828-4040-8962-ED6D35655975}"/>
          </ac:picMkLst>
        </pc:picChg>
      </pc:sldChg>
      <pc:sldChg chg="addSp delSp modSp add">
        <pc:chgData name="Shenao Yan" userId="0f750ff71e3ee7b1" providerId="LiveId" clId="{F4405053-355A-43AF-9C43-D12E07CD72BA}" dt="2019-09-11T23:31:57.180" v="1301" actId="1076"/>
        <pc:sldMkLst>
          <pc:docMk/>
          <pc:sldMk cId="877173578" sldId="273"/>
        </pc:sldMkLst>
        <pc:spChg chg="del">
          <ac:chgData name="Shenao Yan" userId="0f750ff71e3ee7b1" providerId="LiveId" clId="{F4405053-355A-43AF-9C43-D12E07CD72BA}" dt="2019-09-11T23:31:00.006" v="1297" actId="478"/>
          <ac:spMkLst>
            <pc:docMk/>
            <pc:sldMk cId="877173578" sldId="273"/>
            <ac:spMk id="2" creationId="{D870560D-0587-40E3-9355-B32AE0ADFE0C}"/>
          </ac:spMkLst>
        </pc:spChg>
        <pc:spChg chg="del">
          <ac:chgData name="Shenao Yan" userId="0f750ff71e3ee7b1" providerId="LiveId" clId="{F4405053-355A-43AF-9C43-D12E07CD72BA}" dt="2019-09-11T23:30:57.871" v="1296" actId="478"/>
          <ac:spMkLst>
            <pc:docMk/>
            <pc:sldMk cId="877173578" sldId="273"/>
            <ac:spMk id="3" creationId="{0EA4AAF9-66DA-4B89-B85E-D89670EA81A6}"/>
          </ac:spMkLst>
        </pc:spChg>
        <pc:spChg chg="add del mod">
          <ac:chgData name="Shenao Yan" userId="0f750ff71e3ee7b1" providerId="LiveId" clId="{F4405053-355A-43AF-9C43-D12E07CD72BA}" dt="2019-09-11T23:31:01.516" v="1298" actId="478"/>
          <ac:spMkLst>
            <pc:docMk/>
            <pc:sldMk cId="877173578" sldId="273"/>
            <ac:spMk id="5" creationId="{72B3C0BC-439B-498B-8CFB-B81C52DCD5DC}"/>
          </ac:spMkLst>
        </pc:spChg>
        <pc:spChg chg="add del mod">
          <ac:chgData name="Shenao Yan" userId="0f750ff71e3ee7b1" providerId="LiveId" clId="{F4405053-355A-43AF-9C43-D12E07CD72BA}" dt="2019-09-11T23:31:02.427" v="1299" actId="478"/>
          <ac:spMkLst>
            <pc:docMk/>
            <pc:sldMk cId="877173578" sldId="273"/>
            <ac:spMk id="8" creationId="{7FB9C15E-9B40-4801-873B-D13EB0F5EB3A}"/>
          </ac:spMkLst>
        </pc:spChg>
        <pc:picChg chg="del">
          <ac:chgData name="Shenao Yan" userId="0f750ff71e3ee7b1" providerId="LiveId" clId="{F4405053-355A-43AF-9C43-D12E07CD72BA}" dt="2019-09-11T23:30:55.203" v="1295" actId="478"/>
          <ac:picMkLst>
            <pc:docMk/>
            <pc:sldMk cId="877173578" sldId="273"/>
            <ac:picMk id="6" creationId="{42A9BA2B-12EE-4168-A8B5-A9164B0E2609}"/>
          </ac:picMkLst>
        </pc:picChg>
        <pc:picChg chg="add mod">
          <ac:chgData name="Shenao Yan" userId="0f750ff71e3ee7b1" providerId="LiveId" clId="{F4405053-355A-43AF-9C43-D12E07CD72BA}" dt="2019-09-11T23:31:57.180" v="1301" actId="1076"/>
          <ac:picMkLst>
            <pc:docMk/>
            <pc:sldMk cId="877173578" sldId="273"/>
            <ac:picMk id="10" creationId="{B796544B-19B0-4005-86C6-B4496A1F674A}"/>
          </ac:picMkLst>
        </pc:picChg>
      </pc:sldChg>
      <pc:sldChg chg="addSp delSp modSp add">
        <pc:chgData name="Shenao Yan" userId="0f750ff71e3ee7b1" providerId="LiveId" clId="{F4405053-355A-43AF-9C43-D12E07CD72BA}" dt="2019-09-11T23:51:09.547" v="1358" actId="20577"/>
        <pc:sldMkLst>
          <pc:docMk/>
          <pc:sldMk cId="1446561721" sldId="274"/>
        </pc:sldMkLst>
        <pc:spChg chg="add mod">
          <ac:chgData name="Shenao Yan" userId="0f750ff71e3ee7b1" providerId="LiveId" clId="{F4405053-355A-43AF-9C43-D12E07CD72BA}" dt="2019-09-11T23:51:09.547" v="1358" actId="20577"/>
          <ac:spMkLst>
            <pc:docMk/>
            <pc:sldMk cId="1446561721" sldId="274"/>
            <ac:spMk id="2" creationId="{DF1B63CB-396C-464D-B1EF-6614F6116985}"/>
          </ac:spMkLst>
        </pc:spChg>
        <pc:picChg chg="del">
          <ac:chgData name="Shenao Yan" userId="0f750ff71e3ee7b1" providerId="LiveId" clId="{F4405053-355A-43AF-9C43-D12E07CD72BA}" dt="2019-09-11T23:32:11.506" v="1303" actId="478"/>
          <ac:picMkLst>
            <pc:docMk/>
            <pc:sldMk cId="1446561721" sldId="274"/>
            <ac:picMk id="10" creationId="{B796544B-19B0-4005-86C6-B4496A1F674A}"/>
          </ac:picMkLst>
        </pc:picChg>
      </pc:sldChg>
      <pc:sldChg chg="addSp delSp modSp add ord">
        <pc:chgData name="Shenao Yan" userId="0f750ff71e3ee7b1" providerId="LiveId" clId="{F4405053-355A-43AF-9C43-D12E07CD72BA}" dt="2019-09-11T23:50:49.658" v="1354"/>
        <pc:sldMkLst>
          <pc:docMk/>
          <pc:sldMk cId="803526445" sldId="275"/>
        </pc:sldMkLst>
        <pc:picChg chg="add mod">
          <ac:chgData name="Shenao Yan" userId="0f750ff71e3ee7b1" providerId="LiveId" clId="{F4405053-355A-43AF-9C43-D12E07CD72BA}" dt="2019-09-11T23:48:31.139" v="1352" actId="1076"/>
          <ac:picMkLst>
            <pc:docMk/>
            <pc:sldMk cId="803526445" sldId="275"/>
            <ac:picMk id="3" creationId="{FF3851AD-342F-412C-8888-90511ED87B99}"/>
          </ac:picMkLst>
        </pc:picChg>
        <pc:picChg chg="del">
          <ac:chgData name="Shenao Yan" userId="0f750ff71e3ee7b1" providerId="LiveId" clId="{F4405053-355A-43AF-9C43-D12E07CD72BA}" dt="2019-09-11T23:47:06.025" v="1348" actId="478"/>
          <ac:picMkLst>
            <pc:docMk/>
            <pc:sldMk cId="803526445" sldId="275"/>
            <ac:picMk id="10" creationId="{B796544B-19B0-4005-86C6-B4496A1F674A}"/>
          </ac:picMkLst>
        </pc:picChg>
      </pc:sldChg>
      <pc:sldChg chg="add">
        <pc:chgData name="Shenao Yan" userId="0f750ff71e3ee7b1" providerId="LiveId" clId="{F4405053-355A-43AF-9C43-D12E07CD72BA}" dt="2019-09-11T23:50:47.541" v="1353"/>
        <pc:sldMkLst>
          <pc:docMk/>
          <pc:sldMk cId="1539248327" sldId="276"/>
        </pc:sldMkLst>
      </pc:sldChg>
      <pc:sldChg chg="modSp add">
        <pc:chgData name="Shenao Yan" userId="0f750ff71e3ee7b1" providerId="LiveId" clId="{F4405053-355A-43AF-9C43-D12E07CD72BA}" dt="2019-09-11T23:51:16.769" v="1361" actId="20577"/>
        <pc:sldMkLst>
          <pc:docMk/>
          <pc:sldMk cId="2124669201" sldId="277"/>
        </pc:sldMkLst>
        <pc:spChg chg="mod">
          <ac:chgData name="Shenao Yan" userId="0f750ff71e3ee7b1" providerId="LiveId" clId="{F4405053-355A-43AF-9C43-D12E07CD72BA}" dt="2019-09-11T23:51:16.769" v="1361" actId="20577"/>
          <ac:spMkLst>
            <pc:docMk/>
            <pc:sldMk cId="2124669201" sldId="277"/>
            <ac:spMk id="2" creationId="{DF1B63CB-396C-464D-B1EF-6614F6116985}"/>
          </ac:spMkLst>
        </pc:spChg>
      </pc:sldChg>
      <pc:sldChg chg="addSp delSp modSp add ord">
        <pc:chgData name="Shenao Yan" userId="0f750ff71e3ee7b1" providerId="LiveId" clId="{F4405053-355A-43AF-9C43-D12E07CD72BA}" dt="2019-09-12T00:01:07.994" v="1386"/>
        <pc:sldMkLst>
          <pc:docMk/>
          <pc:sldMk cId="704783304" sldId="278"/>
        </pc:sldMkLst>
        <pc:spChg chg="del">
          <ac:chgData name="Shenao Yan" userId="0f750ff71e3ee7b1" providerId="LiveId" clId="{F4405053-355A-43AF-9C43-D12E07CD72BA}" dt="2019-09-11T23:51:46.657" v="1365" actId="478"/>
          <ac:spMkLst>
            <pc:docMk/>
            <pc:sldMk cId="704783304" sldId="278"/>
            <ac:spMk id="2" creationId="{DF1B63CB-396C-464D-B1EF-6614F6116985}"/>
          </ac:spMkLst>
        </pc:spChg>
        <pc:picChg chg="add mod">
          <ac:chgData name="Shenao Yan" userId="0f750ff71e3ee7b1" providerId="LiveId" clId="{F4405053-355A-43AF-9C43-D12E07CD72BA}" dt="2019-09-11T23:51:51.225" v="1366" actId="1076"/>
          <ac:picMkLst>
            <pc:docMk/>
            <pc:sldMk cId="704783304" sldId="278"/>
            <ac:picMk id="4" creationId="{BE0EC8E8-3C86-490A-834A-12EDCFDBE331}"/>
          </ac:picMkLst>
        </pc:picChg>
      </pc:sldChg>
      <pc:sldChg chg="addSp delSp modSp add">
        <pc:chgData name="Shenao Yan" userId="0f750ff71e3ee7b1" providerId="LiveId" clId="{F4405053-355A-43AF-9C43-D12E07CD72BA}" dt="2019-09-11T23:52:11.056" v="1372" actId="1076"/>
        <pc:sldMkLst>
          <pc:docMk/>
          <pc:sldMk cId="1553952516" sldId="279"/>
        </pc:sldMkLst>
        <pc:spChg chg="del">
          <ac:chgData name="Shenao Yan" userId="0f750ff71e3ee7b1" providerId="LiveId" clId="{F4405053-355A-43AF-9C43-D12E07CD72BA}" dt="2019-09-11T23:51:57.982" v="1368" actId="478"/>
          <ac:spMkLst>
            <pc:docMk/>
            <pc:sldMk cId="1553952516" sldId="279"/>
            <ac:spMk id="2" creationId="{DF1B63CB-396C-464D-B1EF-6614F6116985}"/>
          </ac:spMkLst>
        </pc:spChg>
        <pc:picChg chg="add mod">
          <ac:chgData name="Shenao Yan" userId="0f750ff71e3ee7b1" providerId="LiveId" clId="{F4405053-355A-43AF-9C43-D12E07CD72BA}" dt="2019-09-11T23:52:11.056" v="1372" actId="1076"/>
          <ac:picMkLst>
            <pc:docMk/>
            <pc:sldMk cId="1553952516" sldId="279"/>
            <ac:picMk id="4" creationId="{B0FBC2C0-7BA9-4AF4-992F-AF0EF42B4351}"/>
          </ac:picMkLst>
        </pc:picChg>
      </pc:sldChg>
      <pc:sldChg chg="addSp delSp modSp add">
        <pc:chgData name="Shenao Yan" userId="0f750ff71e3ee7b1" providerId="LiveId" clId="{F4405053-355A-43AF-9C43-D12E07CD72BA}" dt="2019-09-11T23:52:25.683" v="1376" actId="1076"/>
        <pc:sldMkLst>
          <pc:docMk/>
          <pc:sldMk cId="907962825" sldId="280"/>
        </pc:sldMkLst>
        <pc:spChg chg="del">
          <ac:chgData name="Shenao Yan" userId="0f750ff71e3ee7b1" providerId="LiveId" clId="{F4405053-355A-43AF-9C43-D12E07CD72BA}" dt="2019-09-11T23:52:21.092" v="1374" actId="478"/>
          <ac:spMkLst>
            <pc:docMk/>
            <pc:sldMk cId="907962825" sldId="280"/>
            <ac:spMk id="2" creationId="{DF1B63CB-396C-464D-B1EF-6614F6116985}"/>
          </ac:spMkLst>
        </pc:spChg>
        <pc:picChg chg="add mod">
          <ac:chgData name="Shenao Yan" userId="0f750ff71e3ee7b1" providerId="LiveId" clId="{F4405053-355A-43AF-9C43-D12E07CD72BA}" dt="2019-09-11T23:52:25.683" v="1376" actId="1076"/>
          <ac:picMkLst>
            <pc:docMk/>
            <pc:sldMk cId="907962825" sldId="280"/>
            <ac:picMk id="4" creationId="{887EB7A1-33FE-49E2-8DF1-E0E9ECAB51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8425F-DB91-4ACC-BE02-87F59A9ABA0E}" type="datetimeFigureOut">
              <a:rPr lang="en-US" smtClean="0"/>
              <a:t>3/31/2020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518F5-37B5-4D06-977A-0D9CCAF08FAC}" type="slidenum">
              <a:rPr lang="en-US" smtClean="0"/>
              <a:t>‹#›</a:t>
            </a:fld>
            <a:endParaRPr lang="en-US"/>
          </a:p>
        </p:txBody>
      </p:sp>
    </p:spTree>
    <p:extLst>
      <p:ext uri="{BB962C8B-B14F-4D97-AF65-F5344CB8AC3E}">
        <p14:creationId xmlns:p14="http://schemas.microsoft.com/office/powerpoint/2010/main" val="15755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krɪpˈtɑːɡrəfi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a:t>
            </a:fld>
            <a:endParaRPr lang="en-US"/>
          </a:p>
        </p:txBody>
      </p:sp>
    </p:spTree>
    <p:extLst>
      <p:ext uri="{BB962C8B-B14F-4D97-AF65-F5344CB8AC3E}">
        <p14:creationId xmlns:p14="http://schemas.microsoft.com/office/powerpoint/2010/main" val="2400444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10</a:t>
            </a:fld>
            <a:endParaRPr lang="en-US"/>
          </a:p>
        </p:txBody>
      </p:sp>
    </p:spTree>
    <p:extLst>
      <p:ext uri="{BB962C8B-B14F-4D97-AF65-F5344CB8AC3E}">
        <p14:creationId xmlns:p14="http://schemas.microsoft.com/office/powerpoint/2010/main" val="293526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11</a:t>
            </a:fld>
            <a:endParaRPr lang="en-US"/>
          </a:p>
        </p:txBody>
      </p:sp>
    </p:spTree>
    <p:extLst>
      <p:ext uri="{BB962C8B-B14F-4D97-AF65-F5344CB8AC3E}">
        <p14:creationId xmlns:p14="http://schemas.microsoft.com/office/powerpoint/2010/main" val="451485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12</a:t>
            </a:fld>
            <a:endParaRPr lang="en-US"/>
          </a:p>
        </p:txBody>
      </p:sp>
    </p:spTree>
    <p:extLst>
      <p:ext uri="{BB962C8B-B14F-4D97-AF65-F5344CB8AC3E}">
        <p14:creationId xmlns:p14="http://schemas.microsoft.com/office/powerpoint/2010/main" val="1887907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13</a:t>
            </a:fld>
            <a:endParaRPr lang="en-US"/>
          </a:p>
        </p:txBody>
      </p:sp>
    </p:spTree>
    <p:extLst>
      <p:ext uri="{BB962C8B-B14F-4D97-AF65-F5344CB8AC3E}">
        <p14:creationId xmlns:p14="http://schemas.microsoft.com/office/powerpoint/2010/main" val="728801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14</a:t>
            </a:fld>
            <a:endParaRPr lang="en-US"/>
          </a:p>
        </p:txBody>
      </p:sp>
    </p:spTree>
    <p:extLst>
      <p:ext uri="{BB962C8B-B14F-4D97-AF65-F5344CB8AC3E}">
        <p14:creationId xmlns:p14="http://schemas.microsoft.com/office/powerpoint/2010/main" val="1877787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15</a:t>
            </a:fld>
            <a:endParaRPr lang="en-US"/>
          </a:p>
        </p:txBody>
      </p:sp>
    </p:spTree>
    <p:extLst>
      <p:ext uri="{BB962C8B-B14F-4D97-AF65-F5344CB8AC3E}">
        <p14:creationId xmlns:p14="http://schemas.microsoft.com/office/powerpoint/2010/main" val="2579143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16</a:t>
            </a:fld>
            <a:endParaRPr lang="en-US"/>
          </a:p>
        </p:txBody>
      </p:sp>
    </p:spTree>
    <p:extLst>
      <p:ext uri="{BB962C8B-B14F-4D97-AF65-F5344CB8AC3E}">
        <p14:creationId xmlns:p14="http://schemas.microsoft.com/office/powerpoint/2010/main" val="52525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krɪpˈtɑːɡrəfi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2</a:t>
            </a:fld>
            <a:endParaRPr lang="en-US"/>
          </a:p>
        </p:txBody>
      </p:sp>
    </p:spTree>
    <p:extLst>
      <p:ext uri="{BB962C8B-B14F-4D97-AF65-F5344CB8AC3E}">
        <p14:creationId xmlns:p14="http://schemas.microsoft.com/office/powerpoint/2010/main" val="246061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3</a:t>
            </a:fld>
            <a:endParaRPr lang="en-US"/>
          </a:p>
        </p:txBody>
      </p:sp>
    </p:spTree>
    <p:extLst>
      <p:ext uri="{BB962C8B-B14F-4D97-AF65-F5344CB8AC3E}">
        <p14:creationId xmlns:p14="http://schemas.microsoft.com/office/powerpoint/2010/main" val="75076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4</a:t>
            </a:fld>
            <a:endParaRPr lang="en-US"/>
          </a:p>
        </p:txBody>
      </p:sp>
    </p:spTree>
    <p:extLst>
      <p:ext uri="{BB962C8B-B14F-4D97-AF65-F5344CB8AC3E}">
        <p14:creationId xmlns:p14="http://schemas.microsoft.com/office/powerpoint/2010/main" val="133415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5</a:t>
            </a:fld>
            <a:endParaRPr lang="en-US"/>
          </a:p>
        </p:txBody>
      </p:sp>
    </p:spTree>
    <p:extLst>
      <p:ext uri="{BB962C8B-B14F-4D97-AF65-F5344CB8AC3E}">
        <p14:creationId xmlns:p14="http://schemas.microsoft.com/office/powerpoint/2010/main" val="400516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6</a:t>
            </a:fld>
            <a:endParaRPr lang="en-US"/>
          </a:p>
        </p:txBody>
      </p:sp>
    </p:spTree>
    <p:extLst>
      <p:ext uri="{BB962C8B-B14F-4D97-AF65-F5344CB8AC3E}">
        <p14:creationId xmlns:p14="http://schemas.microsoft.com/office/powerpoint/2010/main" val="46428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7</a:t>
            </a:fld>
            <a:endParaRPr lang="en-US"/>
          </a:p>
        </p:txBody>
      </p:sp>
    </p:spTree>
    <p:extLst>
      <p:ext uri="{BB962C8B-B14F-4D97-AF65-F5344CB8AC3E}">
        <p14:creationId xmlns:p14="http://schemas.microsoft.com/office/powerpoint/2010/main" val="151675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8</a:t>
            </a:fld>
            <a:endParaRPr lang="en-US"/>
          </a:p>
        </p:txBody>
      </p:sp>
    </p:spTree>
    <p:extLst>
      <p:ext uri="{BB962C8B-B14F-4D97-AF65-F5344CB8AC3E}">
        <p14:creationId xmlns:p14="http://schemas.microsoft.com/office/powerpoint/2010/main" val="237519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stegə'nɔgrəfi</a:t>
            </a:r>
            <a:r>
              <a:rPr lang="en-US" sz="1200" b="0" i="0" kern="1200" dirty="0">
                <a:solidFill>
                  <a:schemeClr val="tx1"/>
                </a:solidFill>
                <a:effectLst/>
                <a:latin typeface="+mn-lt"/>
                <a:ea typeface="+mn-ea"/>
                <a:cs typeface="+mn-cs"/>
              </a:rPr>
              <a:t>/ </a:t>
            </a:r>
          </a:p>
          <a:p>
            <a:endParaRPr lang="en-US" dirty="0"/>
          </a:p>
        </p:txBody>
      </p:sp>
      <p:sp>
        <p:nvSpPr>
          <p:cNvPr id="4" name="灯片编号占位符 3"/>
          <p:cNvSpPr>
            <a:spLocks noGrp="1"/>
          </p:cNvSpPr>
          <p:nvPr>
            <p:ph type="sldNum" sz="quarter" idx="5"/>
          </p:nvPr>
        </p:nvSpPr>
        <p:spPr/>
        <p:txBody>
          <a:bodyPr/>
          <a:lstStyle/>
          <a:p>
            <a:fld id="{88E518F5-37B5-4D06-977A-0D9CCAF08FAC}" type="slidenum">
              <a:rPr lang="en-US" smtClean="0"/>
              <a:t>9</a:t>
            </a:fld>
            <a:endParaRPr lang="en-US"/>
          </a:p>
        </p:txBody>
      </p:sp>
    </p:spTree>
    <p:extLst>
      <p:ext uri="{BB962C8B-B14F-4D97-AF65-F5344CB8AC3E}">
        <p14:creationId xmlns:p14="http://schemas.microsoft.com/office/powerpoint/2010/main" val="162735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37234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146560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EA1BD8-C4C1-49E0-BFB7-6058043F2AF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523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CB11A73A-0718-4821-9CEC-8254E40C9ECC}"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3175406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CB11A73A-0718-4821-9CEC-8254E40C9ECC}"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A1BD8-C4C1-49E0-BFB7-6058043F2AF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277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CB11A73A-0718-4821-9CEC-8254E40C9ECC}"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29209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388249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21980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266755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B11A73A-0718-4821-9CEC-8254E40C9ECC}"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312600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B11A73A-0718-4821-9CEC-8254E40C9ECC}"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2010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B11A73A-0718-4821-9CEC-8254E40C9ECC}"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93005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B11A73A-0718-4821-9CEC-8254E40C9ECC}"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145392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1A73A-0718-4821-9CEC-8254E40C9ECC}"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314701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B11A73A-0718-4821-9CEC-8254E40C9ECC}"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315787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B11A73A-0718-4821-9CEC-8254E40C9ECC}"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EA1BD8-C4C1-49E0-BFB7-6058043F2AFA}" type="slidenum">
              <a:rPr lang="en-US" smtClean="0"/>
              <a:t>‹#›</a:t>
            </a:fld>
            <a:endParaRPr lang="en-US"/>
          </a:p>
        </p:txBody>
      </p:sp>
    </p:spTree>
    <p:extLst>
      <p:ext uri="{BB962C8B-B14F-4D97-AF65-F5344CB8AC3E}">
        <p14:creationId xmlns:p14="http://schemas.microsoft.com/office/powerpoint/2010/main" val="52089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11A73A-0718-4821-9CEC-8254E40C9ECC}" type="datetimeFigureOut">
              <a:rPr lang="en-US" smtClean="0"/>
              <a:t>3/31/2020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EA1BD8-C4C1-49E0-BFB7-6058043F2AFA}" type="slidenum">
              <a:rPr lang="en-US" smtClean="0"/>
              <a:t>‹#›</a:t>
            </a:fld>
            <a:endParaRPr lang="en-US"/>
          </a:p>
        </p:txBody>
      </p:sp>
    </p:spTree>
    <p:extLst>
      <p:ext uri="{BB962C8B-B14F-4D97-AF65-F5344CB8AC3E}">
        <p14:creationId xmlns:p14="http://schemas.microsoft.com/office/powerpoint/2010/main" val="359240005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43C8F-5E6F-4D3E-9312-C0C350EFB9AE}"/>
              </a:ext>
            </a:extLst>
          </p:cNvPr>
          <p:cNvSpPr>
            <a:spLocks noGrp="1"/>
          </p:cNvSpPr>
          <p:nvPr>
            <p:ph type="ctrTitle"/>
          </p:nvPr>
        </p:nvSpPr>
        <p:spPr>
          <a:xfrm>
            <a:off x="2589212" y="170096"/>
            <a:ext cx="8915399" cy="2262781"/>
          </a:xfrm>
        </p:spPr>
        <p:txBody>
          <a:bodyPr/>
          <a:lstStyle/>
          <a:p>
            <a:r>
              <a:rPr lang="en-US" altLang="zh-CN" dirty="0">
                <a:latin typeface="Times New Roman" panose="02020603050405020304" pitchFamily="18" charset="0"/>
                <a:cs typeface="Times New Roman" panose="02020603050405020304" pitchFamily="18" charset="0"/>
              </a:rPr>
              <a:t>CS419 Recitation Class</a:t>
            </a:r>
            <a:endParaRPr 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194A440-1745-47A5-82BB-E59178C78EFC}"/>
              </a:ext>
            </a:extLst>
          </p:cNvPr>
          <p:cNvSpPr/>
          <p:nvPr/>
        </p:nvSpPr>
        <p:spPr>
          <a:xfrm>
            <a:off x="2554941" y="4378823"/>
            <a:ext cx="6096000" cy="923330"/>
          </a:xfrm>
          <a:prstGeom prst="rect">
            <a:avLst/>
          </a:prstGeom>
        </p:spPr>
        <p:txBody>
          <a:bodyPr>
            <a:spAutoFit/>
          </a:bodyPr>
          <a:lstStyle/>
          <a:p>
            <a:r>
              <a:rPr lang="en-US" dirty="0" err="1">
                <a:solidFill>
                  <a:srgbClr val="414141"/>
                </a:solidFill>
                <a:latin typeface="Open Sans"/>
              </a:rPr>
              <a:t>Webex</a:t>
            </a:r>
            <a:r>
              <a:rPr lang="en-US" dirty="0">
                <a:solidFill>
                  <a:srgbClr val="414141"/>
                </a:solidFill>
                <a:latin typeface="Open Sans"/>
              </a:rPr>
              <a:t>: https://rutgers.webex.com/meet/sy558   </a:t>
            </a:r>
          </a:p>
          <a:p>
            <a:endParaRPr lang="en-US" dirty="0">
              <a:solidFill>
                <a:srgbClr val="414141"/>
              </a:solidFill>
              <a:latin typeface="Open Sans"/>
            </a:endParaRPr>
          </a:p>
          <a:p>
            <a:r>
              <a:rPr lang="en-US" dirty="0">
                <a:solidFill>
                  <a:srgbClr val="414141"/>
                </a:solidFill>
                <a:latin typeface="Open Sans"/>
              </a:rPr>
              <a:t>every Monday's 7:00-8:00 pm</a:t>
            </a:r>
            <a:endParaRPr lang="en-US" dirty="0"/>
          </a:p>
        </p:txBody>
      </p:sp>
    </p:spTree>
    <p:extLst>
      <p:ext uri="{BB962C8B-B14F-4D97-AF65-F5344CB8AC3E}">
        <p14:creationId xmlns:p14="http://schemas.microsoft.com/office/powerpoint/2010/main" val="354115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Input Validation Vulnerabilities</a:t>
            </a:r>
          </a:p>
        </p:txBody>
      </p:sp>
      <p:pic>
        <p:nvPicPr>
          <p:cNvPr id="5" name="图片 4">
            <a:extLst>
              <a:ext uri="{FF2B5EF4-FFF2-40B4-BE49-F238E27FC236}">
                <a16:creationId xmlns:a16="http://schemas.microsoft.com/office/drawing/2014/main" id="{39BA1D58-24B7-4BEF-8208-7C513082C774}"/>
              </a:ext>
            </a:extLst>
          </p:cNvPr>
          <p:cNvPicPr>
            <a:picLocks noChangeAspect="1"/>
          </p:cNvPicPr>
          <p:nvPr/>
        </p:nvPicPr>
        <p:blipFill>
          <a:blip r:embed="rId3"/>
          <a:stretch>
            <a:fillRect/>
          </a:stretch>
        </p:blipFill>
        <p:spPr>
          <a:xfrm>
            <a:off x="592924" y="1497980"/>
            <a:ext cx="5323782" cy="2719376"/>
          </a:xfrm>
          <a:prstGeom prst="rect">
            <a:avLst/>
          </a:prstGeom>
        </p:spPr>
      </p:pic>
      <p:pic>
        <p:nvPicPr>
          <p:cNvPr id="7" name="图片 6">
            <a:extLst>
              <a:ext uri="{FF2B5EF4-FFF2-40B4-BE49-F238E27FC236}">
                <a16:creationId xmlns:a16="http://schemas.microsoft.com/office/drawing/2014/main" id="{BA533D5F-AEEF-4612-9D4D-EBE1DE7E627A}"/>
              </a:ext>
            </a:extLst>
          </p:cNvPr>
          <p:cNvPicPr>
            <a:picLocks noChangeAspect="1"/>
          </p:cNvPicPr>
          <p:nvPr/>
        </p:nvPicPr>
        <p:blipFill>
          <a:blip r:embed="rId4"/>
          <a:stretch>
            <a:fillRect/>
          </a:stretch>
        </p:blipFill>
        <p:spPr>
          <a:xfrm>
            <a:off x="5916706" y="3774477"/>
            <a:ext cx="5844791" cy="2719377"/>
          </a:xfrm>
          <a:prstGeom prst="rect">
            <a:avLst/>
          </a:prstGeom>
        </p:spPr>
      </p:pic>
    </p:spTree>
    <p:extLst>
      <p:ext uri="{BB962C8B-B14F-4D97-AF65-F5344CB8AC3E}">
        <p14:creationId xmlns:p14="http://schemas.microsoft.com/office/powerpoint/2010/main" val="71830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dirty="0">
                <a:latin typeface="Times New Roman" panose="02020603050405020304" pitchFamily="18" charset="0"/>
                <a:cs typeface="Times New Roman" panose="02020603050405020304" pitchFamily="18" charset="0"/>
              </a:rPr>
              <a:t>Time-of-check-to-time-of-use (TOCTTOU)</a:t>
            </a:r>
            <a:endParaRPr lang="en-US" altLang="zh-CN"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AF299EA-6842-46D3-B02F-119CFF7E8ECA}"/>
              </a:ext>
            </a:extLst>
          </p:cNvPr>
          <p:cNvSpPr/>
          <p:nvPr/>
        </p:nvSpPr>
        <p:spPr>
          <a:xfrm>
            <a:off x="343168" y="1442028"/>
            <a:ext cx="6662750" cy="4524315"/>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 TOCTTOU, pronounced “TOCK too”</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 class of software bug caused by changes in a system between the checking of a condition (such as authorization) and use of the results of the check. </a:t>
            </a:r>
          </a:p>
          <a:p>
            <a:r>
              <a:rPr lang="en-US" sz="1600" dirty="0">
                <a:latin typeface="Times New Roman" panose="02020603050405020304" pitchFamily="18" charset="0"/>
                <a:cs typeface="Times New Roman" panose="02020603050405020304" pitchFamily="18" charset="0"/>
              </a:rPr>
              <a:t>	• When a process P requests to access resource X, the system checks whether P has right to access X; the usage of X happens later </a:t>
            </a:r>
          </a:p>
          <a:p>
            <a:r>
              <a:rPr lang="en-US" sz="1600" dirty="0">
                <a:latin typeface="Times New Roman" panose="02020603050405020304" pitchFamily="18" charset="0"/>
                <a:cs typeface="Times New Roman" panose="02020603050405020304" pitchFamily="18" charset="0"/>
              </a:rPr>
              <a:t>	• When the usage occurs, perhaps P should not have access to X anymore. </a:t>
            </a:r>
          </a:p>
          <a:p>
            <a:r>
              <a:rPr lang="en-US" sz="1600" dirty="0">
                <a:latin typeface="Times New Roman" panose="02020603050405020304" pitchFamily="18" charset="0"/>
                <a:cs typeface="Times New Roman" panose="02020603050405020304" pitchFamily="18" charset="0"/>
              </a:rPr>
              <a:t>	• The change may be because P changes or X changes.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Exploiting a TOCTTOU vulnerabilities requires precise timing of the victim process. </a:t>
            </a:r>
          </a:p>
          <a:p>
            <a:r>
              <a:rPr lang="en-US" sz="1600" dirty="0">
                <a:latin typeface="Times New Roman" panose="02020603050405020304" pitchFamily="18" charset="0"/>
                <a:cs typeface="Times New Roman" panose="02020603050405020304" pitchFamily="18" charset="0"/>
              </a:rPr>
              <a:t>	• Can run the attack multiple times, hoping to get lucky </a:t>
            </a:r>
          </a:p>
          <a:p>
            <a:r>
              <a:rPr lang="en-US" sz="1600" dirty="0">
                <a:latin typeface="Times New Roman" panose="02020603050405020304" pitchFamily="18" charset="0"/>
                <a:cs typeface="Times New Roman" panose="02020603050405020304" pitchFamily="18" charset="0"/>
              </a:rPr>
              <a:t>	• Most general attack may require “single-stepping” the victim, i.e., can schedule the attacker process after each operation in the victim </a:t>
            </a:r>
          </a:p>
          <a:p>
            <a:r>
              <a:rPr lang="en-US" sz="1600" dirty="0">
                <a:latin typeface="Times New Roman" panose="02020603050405020304" pitchFamily="18" charset="0"/>
                <a:cs typeface="Times New Roman" panose="02020603050405020304" pitchFamily="18" charset="0"/>
              </a:rPr>
              <a:t>	• Techniques exist to “single-step” victim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Preventing TOCTTOU attacks is difficult</a:t>
            </a:r>
          </a:p>
        </p:txBody>
      </p:sp>
      <p:pic>
        <p:nvPicPr>
          <p:cNvPr id="3" name="图片 2">
            <a:extLst>
              <a:ext uri="{FF2B5EF4-FFF2-40B4-BE49-F238E27FC236}">
                <a16:creationId xmlns:a16="http://schemas.microsoft.com/office/drawing/2014/main" id="{76DD96A9-3349-47AD-A701-8274F5217F45}"/>
              </a:ext>
            </a:extLst>
          </p:cNvPr>
          <p:cNvPicPr>
            <a:picLocks noChangeAspect="1"/>
          </p:cNvPicPr>
          <p:nvPr/>
        </p:nvPicPr>
        <p:blipFill>
          <a:blip r:embed="rId3"/>
          <a:stretch>
            <a:fillRect/>
          </a:stretch>
        </p:blipFill>
        <p:spPr>
          <a:xfrm>
            <a:off x="7126941" y="2759331"/>
            <a:ext cx="4914331" cy="2106459"/>
          </a:xfrm>
          <a:prstGeom prst="rect">
            <a:avLst/>
          </a:prstGeom>
        </p:spPr>
      </p:pic>
      <p:sp>
        <p:nvSpPr>
          <p:cNvPr id="4" name="矩形 3">
            <a:extLst>
              <a:ext uri="{FF2B5EF4-FFF2-40B4-BE49-F238E27FC236}">
                <a16:creationId xmlns:a16="http://schemas.microsoft.com/office/drawing/2014/main" id="{9F69D59A-F711-48CA-A5CD-F2FBF61D9215}"/>
              </a:ext>
            </a:extLst>
          </p:cNvPr>
          <p:cNvSpPr/>
          <p:nvPr/>
        </p:nvSpPr>
        <p:spPr>
          <a:xfrm>
            <a:off x="9809060" y="2759331"/>
            <a:ext cx="2353235" cy="646331"/>
          </a:xfrm>
          <a:prstGeom prst="rect">
            <a:avLst/>
          </a:prstGeom>
        </p:spPr>
        <p:txBody>
          <a:bodyPr wrap="square">
            <a:spAutoFit/>
          </a:bodyPr>
          <a:lstStyle/>
          <a:p>
            <a:r>
              <a:rPr lang="en-US" sz="900" dirty="0">
                <a:latin typeface="Times New Roman" panose="02020603050405020304" pitchFamily="18" charset="0"/>
                <a:cs typeface="Times New Roman" panose="02020603050405020304" pitchFamily="18" charset="0"/>
              </a:rPr>
              <a:t>// After the access check</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symlink</a:t>
            </a:r>
            <a:r>
              <a:rPr lang="en-US" sz="900" dirty="0">
                <a:latin typeface="Times New Roman" panose="02020603050405020304" pitchFamily="18" charset="0"/>
                <a:cs typeface="Times New Roman" panose="02020603050405020304" pitchFamily="18" charset="0"/>
              </a:rPr>
              <a:t>("/</a:t>
            </a:r>
            <a:r>
              <a:rPr lang="en-US" sz="900" dirty="0" err="1">
                <a:latin typeface="Times New Roman" panose="02020603050405020304" pitchFamily="18" charset="0"/>
                <a:cs typeface="Times New Roman" panose="02020603050405020304" pitchFamily="18" charset="0"/>
              </a:rPr>
              <a:t>etc</a:t>
            </a:r>
            <a:r>
              <a:rPr lang="en-US" sz="900" dirty="0">
                <a:latin typeface="Times New Roman" panose="02020603050405020304" pitchFamily="18" charset="0"/>
                <a:cs typeface="Times New Roman" panose="02020603050405020304" pitchFamily="18" charset="0"/>
              </a:rPr>
              <a:t>/passwd", "file");</a:t>
            </a:r>
          </a:p>
          <a:p>
            <a:r>
              <a:rPr lang="en-US" sz="900" dirty="0">
                <a:latin typeface="Times New Roman" panose="02020603050405020304" pitchFamily="18" charset="0"/>
                <a:cs typeface="Times New Roman" panose="02020603050405020304" pitchFamily="18" charset="0"/>
              </a:rPr>
              <a:t>// Before the open, "file" points to the password database</a:t>
            </a:r>
          </a:p>
        </p:txBody>
      </p:sp>
      <p:sp>
        <p:nvSpPr>
          <p:cNvPr id="6" name="矩形 5">
            <a:extLst>
              <a:ext uri="{FF2B5EF4-FFF2-40B4-BE49-F238E27FC236}">
                <a16:creationId xmlns:a16="http://schemas.microsoft.com/office/drawing/2014/main" id="{D4B24A96-D006-40A5-9257-2394B72C141B}"/>
              </a:ext>
            </a:extLst>
          </p:cNvPr>
          <p:cNvSpPr/>
          <p:nvPr/>
        </p:nvSpPr>
        <p:spPr>
          <a:xfrm>
            <a:off x="7048768" y="4953001"/>
            <a:ext cx="4992504"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In this example, an attacker can exploit the race condition between the access and open to trick the </a:t>
            </a:r>
            <a:r>
              <a:rPr lang="en-US" sz="1200" dirty="0" err="1">
                <a:latin typeface="Times New Roman" panose="02020603050405020304" pitchFamily="18" charset="0"/>
                <a:cs typeface="Times New Roman" panose="02020603050405020304" pitchFamily="18" charset="0"/>
              </a:rPr>
              <a:t>setuid</a:t>
            </a:r>
            <a:r>
              <a:rPr lang="en-US" sz="1200" dirty="0">
                <a:latin typeface="Times New Roman" panose="02020603050405020304" pitchFamily="18" charset="0"/>
                <a:cs typeface="Times New Roman" panose="02020603050405020304" pitchFamily="18" charset="0"/>
              </a:rPr>
              <a:t> victim into overwriting an entry in the system password database.</a:t>
            </a:r>
          </a:p>
        </p:txBody>
      </p:sp>
    </p:spTree>
    <p:extLst>
      <p:ext uri="{BB962C8B-B14F-4D97-AF65-F5344CB8AC3E}">
        <p14:creationId xmlns:p14="http://schemas.microsoft.com/office/powerpoint/2010/main" val="418147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dirty="0">
                <a:latin typeface="Times New Roman" panose="02020603050405020304" pitchFamily="18" charset="0"/>
                <a:cs typeface="Times New Roman" panose="02020603050405020304" pitchFamily="18" charset="0"/>
              </a:rPr>
              <a:t>Buffer overflows </a:t>
            </a:r>
          </a:p>
        </p:txBody>
      </p:sp>
      <p:sp>
        <p:nvSpPr>
          <p:cNvPr id="5" name="矩形 4">
            <a:extLst>
              <a:ext uri="{FF2B5EF4-FFF2-40B4-BE49-F238E27FC236}">
                <a16:creationId xmlns:a16="http://schemas.microsoft.com/office/drawing/2014/main" id="{DA6D380E-7755-42CD-A4E8-5307CCCCAA05}"/>
              </a:ext>
            </a:extLst>
          </p:cNvPr>
          <p:cNvSpPr/>
          <p:nvPr/>
        </p:nvSpPr>
        <p:spPr>
          <a:xfrm>
            <a:off x="537882" y="1537064"/>
            <a:ext cx="6096000" cy="2585323"/>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What is Buffer Overflow?</a:t>
            </a:r>
          </a:p>
          <a:p>
            <a:r>
              <a:rPr lang="en-US" sz="1600" dirty="0">
                <a:latin typeface="Times New Roman" panose="02020603050405020304" pitchFamily="18" charset="0"/>
                <a:cs typeface="Times New Roman" panose="02020603050405020304" pitchFamily="18" charset="0"/>
              </a:rPr>
              <a:t>• A buffer overflow, or buffer overrun, is an anomalous condition where a process attempts to store data </a:t>
            </a:r>
            <a:r>
              <a:rPr lang="en-US" sz="1600" dirty="0">
                <a:solidFill>
                  <a:srgbClr val="FF0000"/>
                </a:solidFill>
                <a:latin typeface="Times New Roman" panose="02020603050405020304" pitchFamily="18" charset="0"/>
                <a:cs typeface="Times New Roman" panose="02020603050405020304" pitchFamily="18" charset="0"/>
              </a:rPr>
              <a:t>beyond the boundaries of a fixed-length buffer.</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The result is that the extra data </a:t>
            </a:r>
            <a:r>
              <a:rPr lang="en-US" sz="1600" dirty="0">
                <a:solidFill>
                  <a:srgbClr val="FF0000"/>
                </a:solidFill>
                <a:latin typeface="Times New Roman" panose="02020603050405020304" pitchFamily="18" charset="0"/>
                <a:cs typeface="Times New Roman" panose="02020603050405020304" pitchFamily="18" charset="0"/>
              </a:rPr>
              <a:t>overwrites adjacent memory locations</a:t>
            </a:r>
            <a:r>
              <a:rPr lang="en-US" sz="1600" dirty="0">
                <a:latin typeface="Times New Roman" panose="02020603050405020304" pitchFamily="18" charset="0"/>
                <a:cs typeface="Times New Roman" panose="02020603050405020304" pitchFamily="18" charset="0"/>
              </a:rPr>
              <a:t>. The overwritten data may include other buffers, variables and program flow data, and may result in erratic program behavior, a memory access exception, program termination (a crash), incorrect results or ― especially if deliberately caused by a malicious user ― a possible breach of system security. </a:t>
            </a:r>
          </a:p>
        </p:txBody>
      </p:sp>
      <p:sp>
        <p:nvSpPr>
          <p:cNvPr id="7" name="矩形 6">
            <a:extLst>
              <a:ext uri="{FF2B5EF4-FFF2-40B4-BE49-F238E27FC236}">
                <a16:creationId xmlns:a16="http://schemas.microsoft.com/office/drawing/2014/main" id="{1D6284DF-A923-4C1E-B4FB-551EBAEF73BC}"/>
              </a:ext>
            </a:extLst>
          </p:cNvPr>
          <p:cNvSpPr/>
          <p:nvPr/>
        </p:nvSpPr>
        <p:spPr>
          <a:xfrm>
            <a:off x="5540188" y="4277542"/>
            <a:ext cx="6096000" cy="209288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Types of Buffer Overflow Attacks</a:t>
            </a:r>
          </a:p>
          <a:p>
            <a:r>
              <a:rPr lang="en-US" sz="1600" dirty="0">
                <a:latin typeface="Times New Roman" panose="02020603050405020304" pitchFamily="18" charset="0"/>
                <a:cs typeface="Times New Roman" panose="02020603050405020304" pitchFamily="18" charset="0"/>
              </a:rPr>
              <a:t>• Stack overflow </a:t>
            </a:r>
          </a:p>
          <a:p>
            <a:r>
              <a:rPr lang="en-US" sz="1600" dirty="0">
                <a:latin typeface="Times New Roman" panose="02020603050405020304" pitchFamily="18" charset="0"/>
                <a:cs typeface="Times New Roman" panose="02020603050405020304" pitchFamily="18" charset="0"/>
              </a:rPr>
              <a:t>	• Shell code </a:t>
            </a:r>
          </a:p>
          <a:p>
            <a:r>
              <a:rPr lang="en-US" sz="1600" dirty="0">
                <a:latin typeface="Times New Roman" panose="02020603050405020304" pitchFamily="18" charset="0"/>
                <a:cs typeface="Times New Roman" panose="02020603050405020304" pitchFamily="18" charset="0"/>
              </a:rPr>
              <a:t>	• Return-to-</a:t>
            </a:r>
            <a:r>
              <a:rPr lang="en-US" sz="1600" dirty="0" err="1">
                <a:latin typeface="Times New Roman" panose="02020603050405020304" pitchFamily="18" charset="0"/>
                <a:cs typeface="Times New Roman" panose="02020603050405020304" pitchFamily="18" charset="0"/>
              </a:rPr>
              <a:t>libc</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Overflow sets ret-</a:t>
            </a:r>
            <a:r>
              <a:rPr lang="en-US" sz="1600" dirty="0" err="1">
                <a:latin typeface="Times New Roman" panose="02020603050405020304" pitchFamily="18" charset="0"/>
                <a:cs typeface="Times New Roman" panose="02020603050405020304" pitchFamily="18" charset="0"/>
              </a:rPr>
              <a:t>addr</a:t>
            </a:r>
            <a:r>
              <a:rPr lang="en-US" sz="1600" dirty="0">
                <a:latin typeface="Times New Roman" panose="02020603050405020304" pitchFamily="18" charset="0"/>
                <a:cs typeface="Times New Roman" panose="02020603050405020304" pitchFamily="18" charset="0"/>
              </a:rPr>
              <a:t> to address of </a:t>
            </a:r>
            <a:r>
              <a:rPr lang="en-US" sz="1600" dirty="0" err="1">
                <a:latin typeface="Times New Roman" panose="02020603050405020304" pitchFamily="18" charset="0"/>
                <a:cs typeface="Times New Roman" panose="02020603050405020304" pitchFamily="18" charset="0"/>
              </a:rPr>
              <a:t>libc</a:t>
            </a:r>
            <a:r>
              <a:rPr lang="en-US" sz="1600" dirty="0">
                <a:latin typeface="Times New Roman" panose="02020603050405020304" pitchFamily="18" charset="0"/>
                <a:cs typeface="Times New Roman" panose="02020603050405020304" pitchFamily="18" charset="0"/>
              </a:rPr>
              <a:t> function </a:t>
            </a:r>
          </a:p>
          <a:p>
            <a:r>
              <a:rPr lang="en-US" sz="1600" dirty="0">
                <a:latin typeface="Times New Roman" panose="02020603050405020304" pitchFamily="18" charset="0"/>
                <a:cs typeface="Times New Roman" panose="02020603050405020304" pitchFamily="18" charset="0"/>
              </a:rPr>
              <a:t>	• Off-by-one </a:t>
            </a:r>
          </a:p>
          <a:p>
            <a:r>
              <a:rPr lang="en-US" sz="1600" dirty="0">
                <a:latin typeface="Times New Roman" panose="02020603050405020304" pitchFamily="18" charset="0"/>
                <a:cs typeface="Times New Roman" panose="02020603050405020304" pitchFamily="18" charset="0"/>
              </a:rPr>
              <a:t>	• Overflow function pointers &amp; </a:t>
            </a:r>
            <a:r>
              <a:rPr lang="en-US" sz="1600" dirty="0" err="1">
                <a:latin typeface="Times New Roman" panose="02020603050405020304" pitchFamily="18" charset="0"/>
                <a:cs typeface="Times New Roman" panose="02020603050405020304" pitchFamily="18" charset="0"/>
              </a:rPr>
              <a:t>longjmp</a:t>
            </a:r>
            <a:r>
              <a:rPr lang="en-US" sz="1600" dirty="0">
                <a:latin typeface="Times New Roman" panose="02020603050405020304" pitchFamily="18" charset="0"/>
                <a:cs typeface="Times New Roman" panose="02020603050405020304" pitchFamily="18" charset="0"/>
              </a:rPr>
              <a:t> buffers</a:t>
            </a:r>
          </a:p>
          <a:p>
            <a:r>
              <a:rPr lang="en-US" sz="1600" dirty="0">
                <a:latin typeface="Times New Roman" panose="02020603050405020304" pitchFamily="18" charset="0"/>
                <a:cs typeface="Times New Roman" panose="02020603050405020304" pitchFamily="18" charset="0"/>
              </a:rPr>
              <a:t>• Heap overflow</a:t>
            </a:r>
          </a:p>
        </p:txBody>
      </p:sp>
    </p:spTree>
    <p:extLst>
      <p:ext uri="{BB962C8B-B14F-4D97-AF65-F5344CB8AC3E}">
        <p14:creationId xmlns:p14="http://schemas.microsoft.com/office/powerpoint/2010/main" val="139064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dirty="0">
                <a:latin typeface="Times New Roman" panose="02020603050405020304" pitchFamily="18" charset="0"/>
                <a:cs typeface="Times New Roman" panose="02020603050405020304" pitchFamily="18" charset="0"/>
              </a:rPr>
              <a:t>Buffer overflows </a:t>
            </a:r>
          </a:p>
        </p:txBody>
      </p:sp>
      <p:pic>
        <p:nvPicPr>
          <p:cNvPr id="2" name="图片 1">
            <a:extLst>
              <a:ext uri="{FF2B5EF4-FFF2-40B4-BE49-F238E27FC236}">
                <a16:creationId xmlns:a16="http://schemas.microsoft.com/office/drawing/2014/main" id="{D51D368B-13EC-4110-B1ED-161DCECC8C68}"/>
              </a:ext>
            </a:extLst>
          </p:cNvPr>
          <p:cNvPicPr>
            <a:picLocks noChangeAspect="1"/>
          </p:cNvPicPr>
          <p:nvPr/>
        </p:nvPicPr>
        <p:blipFill>
          <a:blip r:embed="rId3"/>
          <a:stretch>
            <a:fillRect/>
          </a:stretch>
        </p:blipFill>
        <p:spPr>
          <a:xfrm>
            <a:off x="5559706" y="1425920"/>
            <a:ext cx="3446781" cy="2115671"/>
          </a:xfrm>
          <a:prstGeom prst="rect">
            <a:avLst/>
          </a:prstGeom>
        </p:spPr>
      </p:pic>
      <p:pic>
        <p:nvPicPr>
          <p:cNvPr id="3" name="图片 2">
            <a:extLst>
              <a:ext uri="{FF2B5EF4-FFF2-40B4-BE49-F238E27FC236}">
                <a16:creationId xmlns:a16="http://schemas.microsoft.com/office/drawing/2014/main" id="{57BC1D13-86D9-4494-9BFA-D7B02C0D198A}"/>
              </a:ext>
            </a:extLst>
          </p:cNvPr>
          <p:cNvPicPr>
            <a:picLocks noChangeAspect="1"/>
          </p:cNvPicPr>
          <p:nvPr/>
        </p:nvPicPr>
        <p:blipFill>
          <a:blip r:embed="rId4"/>
          <a:stretch>
            <a:fillRect/>
          </a:stretch>
        </p:blipFill>
        <p:spPr>
          <a:xfrm>
            <a:off x="687388" y="1425920"/>
            <a:ext cx="3454515" cy="2474259"/>
          </a:xfrm>
          <a:prstGeom prst="rect">
            <a:avLst/>
          </a:prstGeom>
        </p:spPr>
      </p:pic>
      <p:pic>
        <p:nvPicPr>
          <p:cNvPr id="4" name="图片 3">
            <a:extLst>
              <a:ext uri="{FF2B5EF4-FFF2-40B4-BE49-F238E27FC236}">
                <a16:creationId xmlns:a16="http://schemas.microsoft.com/office/drawing/2014/main" id="{E7B6353B-0449-44AE-8D40-AE184F06C89B}"/>
              </a:ext>
            </a:extLst>
          </p:cNvPr>
          <p:cNvPicPr>
            <a:picLocks noChangeAspect="1"/>
          </p:cNvPicPr>
          <p:nvPr/>
        </p:nvPicPr>
        <p:blipFill>
          <a:blip r:embed="rId5"/>
          <a:stretch>
            <a:fillRect/>
          </a:stretch>
        </p:blipFill>
        <p:spPr>
          <a:xfrm>
            <a:off x="404547" y="4269200"/>
            <a:ext cx="4020195" cy="2074747"/>
          </a:xfrm>
          <a:prstGeom prst="rect">
            <a:avLst/>
          </a:prstGeom>
        </p:spPr>
      </p:pic>
      <p:sp>
        <p:nvSpPr>
          <p:cNvPr id="6" name="矩形 5">
            <a:extLst>
              <a:ext uri="{FF2B5EF4-FFF2-40B4-BE49-F238E27FC236}">
                <a16:creationId xmlns:a16="http://schemas.microsoft.com/office/drawing/2014/main" id="{C627FBC2-190D-44D7-A7FC-C2E18E448C85}"/>
              </a:ext>
            </a:extLst>
          </p:cNvPr>
          <p:cNvSpPr/>
          <p:nvPr/>
        </p:nvSpPr>
        <p:spPr>
          <a:xfrm>
            <a:off x="5437094" y="3900179"/>
            <a:ext cx="6719047" cy="3108543"/>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Carrying out this attack requires</a:t>
            </a:r>
          </a:p>
          <a:p>
            <a:r>
              <a:rPr lang="en-US" sz="1400" dirty="0">
                <a:latin typeface="Times New Roman" panose="02020603050405020304" pitchFamily="18" charset="0"/>
                <a:cs typeface="Times New Roman" panose="02020603050405020304" pitchFamily="18" charset="0"/>
              </a:rPr>
              <a:t>• Determine the location of injected code position on stack when </a:t>
            </a:r>
            <a:r>
              <a:rPr lang="en-US" sz="1400" dirty="0" err="1">
                <a:latin typeface="Times New Roman" panose="02020603050405020304" pitchFamily="18" charset="0"/>
                <a:cs typeface="Times New Roman" panose="02020603050405020304" pitchFamily="18" charset="0"/>
              </a:rPr>
              <a:t>func</a:t>
            </a:r>
            <a:r>
              <a:rPr lang="en-US" sz="1400" dirty="0">
                <a:latin typeface="Times New Roman" panose="02020603050405020304" pitchFamily="18" charset="0"/>
                <a:cs typeface="Times New Roman" panose="02020603050405020304" pitchFamily="18" charset="0"/>
              </a:rPr>
              <a:t>() is called. </a:t>
            </a:r>
          </a:p>
          <a:p>
            <a:r>
              <a:rPr lang="en-US" sz="1400" dirty="0">
                <a:latin typeface="Times New Roman" panose="02020603050405020304" pitchFamily="18" charset="0"/>
                <a:cs typeface="Times New Roman" panose="02020603050405020304" pitchFamily="18" charset="0"/>
              </a:rPr>
              <a:t>	• So as to change RET on stack to point to it </a:t>
            </a:r>
          </a:p>
          <a:p>
            <a:r>
              <a:rPr lang="en-US" sz="1400" dirty="0">
                <a:latin typeface="Times New Roman" panose="02020603050405020304" pitchFamily="18" charset="0"/>
                <a:cs typeface="Times New Roman" panose="02020603050405020304" pitchFamily="18" charset="0"/>
              </a:rPr>
              <a:t>	• Location of injected code is fixed relative to the location of the stack frame </a:t>
            </a:r>
          </a:p>
          <a:p>
            <a:r>
              <a:rPr lang="en-US" sz="1400" dirty="0">
                <a:latin typeface="Times New Roman" panose="02020603050405020304" pitchFamily="18" charset="0"/>
                <a:cs typeface="Times New Roman" panose="02020603050405020304" pitchFamily="18" charset="0"/>
              </a:rPr>
              <a:t>• Program P should not contain the ‘\0’  character. </a:t>
            </a:r>
          </a:p>
          <a:p>
            <a:r>
              <a:rPr lang="en-US" sz="1400" dirty="0">
                <a:latin typeface="Times New Roman" panose="02020603050405020304" pitchFamily="18" charset="0"/>
                <a:cs typeface="Times New Roman" panose="02020603050405020304" pitchFamily="18" charset="0"/>
              </a:rPr>
              <a:t>	• Easy to achieve </a:t>
            </a:r>
          </a:p>
          <a:p>
            <a:r>
              <a:rPr lang="en-US" sz="1400" dirty="0">
                <a:latin typeface="Times New Roman" panose="02020603050405020304" pitchFamily="18" charset="0"/>
                <a:cs typeface="Times New Roman" panose="02020603050405020304" pitchFamily="18" charset="0"/>
              </a:rPr>
              <a:t>• Overflow should not crash program before  </a:t>
            </a:r>
            <a:r>
              <a:rPr lang="en-US" sz="1400" dirty="0" err="1">
                <a:latin typeface="Times New Roman" panose="02020603050405020304" pitchFamily="18" charset="0"/>
                <a:cs typeface="Times New Roman" panose="02020603050405020304" pitchFamily="18" charset="0"/>
              </a:rPr>
              <a:t>func</a:t>
            </a:r>
            <a:r>
              <a:rPr lang="en-US" sz="1400" dirty="0">
                <a:latin typeface="Times New Roman" panose="02020603050405020304" pitchFamily="18" charset="0"/>
                <a:cs typeface="Times New Roman" panose="02020603050405020304" pitchFamily="18" charset="0"/>
              </a:rPr>
              <a:t>()  exits.</a:t>
            </a:r>
          </a:p>
          <a:p>
            <a:r>
              <a:rPr lang="en-US" sz="1400" dirty="0">
                <a:latin typeface="Times New Roman" panose="02020603050405020304" pitchFamily="18" charset="0"/>
                <a:cs typeface="Times New Roman" panose="02020603050405020304" pitchFamily="18" charset="0"/>
              </a:rPr>
              <a:t>• Some unsafe C lib functions:</a:t>
            </a:r>
          </a:p>
          <a:p>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strcpy</a:t>
            </a:r>
            <a:r>
              <a:rPr lang="en-US" sz="1400" dirty="0">
                <a:latin typeface="Times New Roman" panose="02020603050405020304" pitchFamily="18" charset="0"/>
                <a:cs typeface="Times New Roman" panose="02020603050405020304" pitchFamily="18" charset="0"/>
              </a:rPr>
              <a:t> (char *</a:t>
            </a:r>
            <a:r>
              <a:rPr lang="en-US" sz="1400" dirty="0" err="1">
                <a:latin typeface="Times New Roman" panose="02020603050405020304" pitchFamily="18" charset="0"/>
                <a:cs typeface="Times New Roman" panose="02020603050405020304" pitchFamily="18" charset="0"/>
              </a:rPr>
              <a:t>dest</a:t>
            </a:r>
            <a:r>
              <a:rPr lang="en-US" sz="1400" dirty="0">
                <a:latin typeface="Times New Roman" panose="02020603050405020304" pitchFamily="18" charset="0"/>
                <a:cs typeface="Times New Roman" panose="02020603050405020304" pitchFamily="18" charset="0"/>
              </a:rPr>
              <a:t>,  const char *</a:t>
            </a:r>
            <a:r>
              <a:rPr lang="en-US" sz="1400" dirty="0" err="1">
                <a:latin typeface="Times New Roman" panose="02020603050405020304" pitchFamily="18" charset="0"/>
                <a:cs typeface="Times New Roman" panose="02020603050405020304" pitchFamily="18" charset="0"/>
              </a:rPr>
              <a:t>src</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strcat</a:t>
            </a:r>
            <a:r>
              <a:rPr lang="en-US" sz="1400" dirty="0">
                <a:latin typeface="Times New Roman" panose="02020603050405020304" pitchFamily="18" charset="0"/>
                <a:cs typeface="Times New Roman" panose="02020603050405020304" pitchFamily="18" charset="0"/>
              </a:rPr>
              <a:t> (char *</a:t>
            </a:r>
            <a:r>
              <a:rPr lang="en-US" sz="1400" dirty="0" err="1">
                <a:latin typeface="Times New Roman" panose="02020603050405020304" pitchFamily="18" charset="0"/>
                <a:cs typeface="Times New Roman" panose="02020603050405020304" pitchFamily="18" charset="0"/>
              </a:rPr>
              <a:t>dest</a:t>
            </a:r>
            <a:r>
              <a:rPr lang="en-US" sz="1400" dirty="0">
                <a:latin typeface="Times New Roman" panose="02020603050405020304" pitchFamily="18" charset="0"/>
                <a:cs typeface="Times New Roman" panose="02020603050405020304" pitchFamily="18" charset="0"/>
              </a:rPr>
              <a:t>, const char *</a:t>
            </a:r>
            <a:r>
              <a:rPr lang="en-US" sz="1400" dirty="0" err="1">
                <a:latin typeface="Times New Roman" panose="02020603050405020304" pitchFamily="18" charset="0"/>
                <a:cs typeface="Times New Roman" panose="02020603050405020304" pitchFamily="18" charset="0"/>
              </a:rPr>
              <a:t>src</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gets (char *s) </a:t>
            </a:r>
          </a:p>
          <a:p>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scanf</a:t>
            </a:r>
            <a:r>
              <a:rPr lang="en-US" sz="1400" dirty="0">
                <a:latin typeface="Times New Roman" panose="02020603050405020304" pitchFamily="18" charset="0"/>
                <a:cs typeface="Times New Roman" panose="02020603050405020304" pitchFamily="18" charset="0"/>
              </a:rPr>
              <a:t> ( const char *format, … ) </a:t>
            </a:r>
          </a:p>
          <a:p>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sprintf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conts</a:t>
            </a:r>
            <a:r>
              <a:rPr lang="en-US" sz="1400" dirty="0">
                <a:latin typeface="Times New Roman" panose="02020603050405020304" pitchFamily="18" charset="0"/>
                <a:cs typeface="Times New Roman" panose="02020603050405020304" pitchFamily="18" charset="0"/>
              </a:rPr>
              <a:t> char *format, … )</a:t>
            </a:r>
          </a:p>
          <a:p>
            <a:endParaRPr lang="en-US" sz="14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902D5624-2129-4314-A579-B82B3262551D}"/>
              </a:ext>
            </a:extLst>
          </p:cNvPr>
          <p:cNvSpPr/>
          <p:nvPr/>
        </p:nvSpPr>
        <p:spPr>
          <a:xfrm>
            <a:off x="9455676" y="2717923"/>
            <a:ext cx="214674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non-executable-stack</a:t>
            </a:r>
            <a:endParaRPr lang="en-US" dirty="0">
              <a:solidFill>
                <a:srgbClr val="FF0000"/>
              </a:solidFill>
            </a:endParaRPr>
          </a:p>
        </p:txBody>
      </p:sp>
    </p:spTree>
    <p:extLst>
      <p:ext uri="{BB962C8B-B14F-4D97-AF65-F5344CB8AC3E}">
        <p14:creationId xmlns:p14="http://schemas.microsoft.com/office/powerpoint/2010/main" val="99070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dirty="0">
                <a:latin typeface="Times New Roman" panose="02020603050405020304" pitchFamily="18" charset="0"/>
                <a:cs typeface="Times New Roman" panose="02020603050405020304" pitchFamily="18" charset="0"/>
              </a:rPr>
              <a:t>Buffer overflows </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return-to-</a:t>
            </a:r>
            <a:r>
              <a:rPr lang="en-US" dirty="0" err="1">
                <a:latin typeface="Times New Roman" panose="02020603050405020304" pitchFamily="18" charset="0"/>
                <a:cs typeface="Times New Roman" panose="02020603050405020304" pitchFamily="18" charset="0"/>
              </a:rPr>
              <a:t>libc</a:t>
            </a:r>
            <a:r>
              <a:rPr lang="en-US" dirty="0">
                <a:latin typeface="Times New Roman" panose="02020603050405020304" pitchFamily="18" charset="0"/>
                <a:cs typeface="Times New Roman" panose="02020603050405020304" pitchFamily="18" charset="0"/>
              </a:rPr>
              <a:t> attack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297CEF5-C57E-4A39-84BF-24C5C6902748}"/>
              </a:ext>
            </a:extLst>
          </p:cNvPr>
          <p:cNvPicPr>
            <a:picLocks noChangeAspect="1"/>
          </p:cNvPicPr>
          <p:nvPr/>
        </p:nvPicPr>
        <p:blipFill>
          <a:blip r:embed="rId3"/>
          <a:stretch>
            <a:fillRect/>
          </a:stretch>
        </p:blipFill>
        <p:spPr>
          <a:xfrm>
            <a:off x="5432645" y="1550894"/>
            <a:ext cx="3596353" cy="2407024"/>
          </a:xfrm>
          <a:prstGeom prst="rect">
            <a:avLst/>
          </a:prstGeom>
        </p:spPr>
      </p:pic>
      <p:sp>
        <p:nvSpPr>
          <p:cNvPr id="7" name="矩形 6">
            <a:extLst>
              <a:ext uri="{FF2B5EF4-FFF2-40B4-BE49-F238E27FC236}">
                <a16:creationId xmlns:a16="http://schemas.microsoft.com/office/drawing/2014/main" id="{5A88D39B-4FE9-4405-8B10-AC62A35C0A7C}"/>
              </a:ext>
            </a:extLst>
          </p:cNvPr>
          <p:cNvSpPr/>
          <p:nvPr/>
        </p:nvSpPr>
        <p:spPr>
          <a:xfrm>
            <a:off x="5374341" y="4310280"/>
            <a:ext cx="6096000" cy="2308324"/>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Return-oriented programming</a:t>
            </a:r>
          </a:p>
          <a:p>
            <a:r>
              <a:rPr lang="en-US" sz="1400" dirty="0">
                <a:latin typeface="Times New Roman" panose="02020603050405020304" pitchFamily="18" charset="0"/>
                <a:cs typeface="Times New Roman" panose="02020603050405020304" pitchFamily="18" charset="0"/>
              </a:rPr>
              <a:t>• Goal: executing arbitrary code without injecting any code. </a:t>
            </a:r>
          </a:p>
          <a:p>
            <a:r>
              <a:rPr lang="en-US" sz="1400" dirty="0">
                <a:latin typeface="Times New Roman" panose="02020603050405020304" pitchFamily="18" charset="0"/>
                <a:cs typeface="Times New Roman" panose="02020603050405020304" pitchFamily="18" charset="0"/>
              </a:rPr>
              <a:t>• Observations: </a:t>
            </a:r>
          </a:p>
          <a:p>
            <a:r>
              <a:rPr lang="en-US" sz="1400" dirty="0">
                <a:latin typeface="Times New Roman" panose="02020603050405020304" pitchFamily="18" charset="0"/>
                <a:cs typeface="Times New Roman" panose="02020603050405020304" pitchFamily="18" charset="0"/>
              </a:rPr>
              <a:t>	• Almost all instructions already exist in the process’s address space, but need to piece them together to do what the attacker wants </a:t>
            </a:r>
          </a:p>
          <a:p>
            <a:r>
              <a:rPr lang="en-US" sz="1400" dirty="0">
                <a:latin typeface="Times New Roman" panose="02020603050405020304" pitchFamily="18" charset="0"/>
                <a:cs typeface="Times New Roman" panose="02020603050405020304" pitchFamily="18" charset="0"/>
              </a:rPr>
              <a:t>• Attack: </a:t>
            </a:r>
          </a:p>
          <a:p>
            <a:r>
              <a:rPr lang="en-US" sz="1400" dirty="0">
                <a:latin typeface="Times New Roman" panose="02020603050405020304" pitchFamily="18" charset="0"/>
                <a:cs typeface="Times New Roman" panose="02020603050405020304" pitchFamily="18" charset="0"/>
              </a:rPr>
              <a:t>	• Find instructions that are just before “return” </a:t>
            </a:r>
          </a:p>
          <a:p>
            <a:r>
              <a:rPr lang="en-US" sz="1400" dirty="0">
                <a:latin typeface="Times New Roman" panose="02020603050405020304" pitchFamily="18" charset="0"/>
                <a:cs typeface="Times New Roman" panose="02020603050405020304" pitchFamily="18" charset="0"/>
              </a:rPr>
              <a:t>	• Set up the stack to include a sequence of addresses so that </a:t>
            </a:r>
            <a:r>
              <a:rPr lang="en-US" sz="1400" dirty="0">
                <a:solidFill>
                  <a:srgbClr val="FF0000"/>
                </a:solidFill>
                <a:latin typeface="Times New Roman" panose="02020603050405020304" pitchFamily="18" charset="0"/>
                <a:cs typeface="Times New Roman" panose="02020603050405020304" pitchFamily="18" charset="0"/>
              </a:rPr>
              <a:t>executing one instruction is followed by returning to the next one in the sequence</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Effectiveness: has been shown that arbitrary program can be created this wa</a:t>
            </a:r>
            <a:r>
              <a:rPr lang="en-US" altLang="zh-CN" sz="1400" dirty="0">
                <a:latin typeface="Times New Roman" panose="02020603050405020304" pitchFamily="18" charset="0"/>
                <a:cs typeface="Times New Roman" panose="02020603050405020304" pitchFamily="18" charset="0"/>
              </a:rPr>
              <a:t>y</a:t>
            </a:r>
            <a:endParaRPr lang="en-US" sz="14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7BFCD9C5-F1B5-424F-9204-93D3955DA874}"/>
              </a:ext>
            </a:extLst>
          </p:cNvPr>
          <p:cNvSpPr/>
          <p:nvPr/>
        </p:nvSpPr>
        <p:spPr>
          <a:xfrm>
            <a:off x="675514" y="2039149"/>
            <a:ext cx="4268522" cy="27392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return-to-</a:t>
            </a:r>
            <a:r>
              <a:rPr lang="en-US" dirty="0" err="1">
                <a:latin typeface="Times New Roman" panose="02020603050405020304" pitchFamily="18" charset="0"/>
                <a:cs typeface="Times New Roman" panose="02020603050405020304" pitchFamily="18" charset="0"/>
              </a:rPr>
              <a:t>libc</a:t>
            </a:r>
            <a:r>
              <a:rPr lang="en-US" dirty="0">
                <a:latin typeface="Times New Roman" panose="02020603050405020304" pitchFamily="18" charset="0"/>
                <a:cs typeface="Times New Roman" panose="02020603050405020304" pitchFamily="18" charset="0"/>
              </a:rPr>
              <a:t> attack</a:t>
            </a:r>
          </a:p>
          <a:p>
            <a:r>
              <a:rPr lang="en-US" sz="1400" dirty="0">
                <a:latin typeface="Times New Roman" panose="02020603050405020304" pitchFamily="18" charset="0"/>
                <a:cs typeface="Times New Roman" panose="02020603050405020304" pitchFamily="18" charset="0"/>
              </a:rPr>
              <a:t>• “Bypassing non-executable-stack during exploitation using return-to-libs”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Overflow ret address to point to injected shell code requires execution of injected code </a:t>
            </a:r>
          </a:p>
          <a:p>
            <a:r>
              <a:rPr lang="en-US" sz="1400" dirty="0">
                <a:latin typeface="Times New Roman" panose="02020603050405020304" pitchFamily="18" charset="0"/>
                <a:cs typeface="Times New Roman" panose="02020603050405020304" pitchFamily="18" charset="0"/>
              </a:rPr>
              <a:t>	• Many defenses exist </a:t>
            </a:r>
          </a:p>
          <a:p>
            <a:r>
              <a:rPr lang="en-US" sz="1400" dirty="0">
                <a:latin typeface="Times New Roman" panose="02020603050405020304" pitchFamily="18" charset="0"/>
                <a:cs typeface="Times New Roman" panose="02020603050405020304" pitchFamily="18" charset="0"/>
              </a:rPr>
              <a:t>• Return-to-</a:t>
            </a:r>
            <a:r>
              <a:rPr lang="en-US" sz="1400" dirty="0" err="1">
                <a:latin typeface="Times New Roman" panose="02020603050405020304" pitchFamily="18" charset="0"/>
                <a:cs typeface="Times New Roman" panose="02020603050405020304" pitchFamily="18" charset="0"/>
              </a:rPr>
              <a:t>libc</a:t>
            </a:r>
            <a:r>
              <a:rPr lang="en-US" sz="1400" dirty="0">
                <a:latin typeface="Times New Roman" panose="02020603050405020304" pitchFamily="18" charset="0"/>
                <a:cs typeface="Times New Roman" panose="02020603050405020304" pitchFamily="18" charset="0"/>
              </a:rPr>
              <a:t> overwrites the return address to point to functions in </a:t>
            </a:r>
            <a:r>
              <a:rPr lang="en-US" sz="1400" dirty="0" err="1">
                <a:latin typeface="Times New Roman" panose="02020603050405020304" pitchFamily="18" charset="0"/>
                <a:cs typeface="Times New Roman" panose="02020603050405020304" pitchFamily="18" charset="0"/>
              </a:rPr>
              <a:t>libc</a:t>
            </a:r>
            <a:r>
              <a:rPr lang="en-US" sz="1400" dirty="0">
                <a:latin typeface="Times New Roman" panose="02020603050405020304" pitchFamily="18" charset="0"/>
                <a:cs typeface="Times New Roman" panose="02020603050405020304" pitchFamily="18" charset="0"/>
              </a:rPr>
              <a:t> (such as system()) </a:t>
            </a:r>
          </a:p>
          <a:p>
            <a:r>
              <a:rPr lang="en-US" sz="1400" dirty="0">
                <a:latin typeface="Times New Roman" panose="02020603050405020304" pitchFamily="18" charset="0"/>
                <a:cs typeface="Times New Roman" panose="02020603050405020304" pitchFamily="18" charset="0"/>
              </a:rPr>
              <a:t>	• Executing existing code </a:t>
            </a:r>
          </a:p>
          <a:p>
            <a:r>
              <a:rPr lang="en-US" sz="1400" dirty="0">
                <a:latin typeface="Times New Roman" panose="02020603050405020304" pitchFamily="18" charset="0"/>
                <a:cs typeface="Times New Roman" panose="02020603050405020304" pitchFamily="18" charset="0"/>
              </a:rPr>
              <a:t>	• But set up the parameters so that the attacker gets a shell</a:t>
            </a:r>
          </a:p>
        </p:txBody>
      </p:sp>
      <p:cxnSp>
        <p:nvCxnSpPr>
          <p:cNvPr id="3" name="连接符: 肘形 2">
            <a:extLst>
              <a:ext uri="{FF2B5EF4-FFF2-40B4-BE49-F238E27FC236}">
                <a16:creationId xmlns:a16="http://schemas.microsoft.com/office/drawing/2014/main" id="{2B30E2CB-AF2C-4DB6-B7CF-CB8D83BB42E3}"/>
              </a:ext>
            </a:extLst>
          </p:cNvPr>
          <p:cNvCxnSpPr>
            <a:cxnSpLocks/>
          </p:cNvCxnSpPr>
          <p:nvPr/>
        </p:nvCxnSpPr>
        <p:spPr>
          <a:xfrm>
            <a:off x="2424953" y="4621307"/>
            <a:ext cx="2913529" cy="1178858"/>
          </a:xfrm>
          <a:prstGeom prst="bentConnector3">
            <a:avLst>
              <a:gd name="adj1" fmla="val 0"/>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normAutofit fontScale="90000"/>
          </a:bodyPr>
          <a:lstStyle/>
          <a:p>
            <a:r>
              <a:rPr lang="en-US" dirty="0">
                <a:latin typeface="Times New Roman" panose="02020603050405020304" pitchFamily="18" charset="0"/>
                <a:cs typeface="Times New Roman" panose="02020603050405020304" pitchFamily="18" charset="0"/>
              </a:rPr>
              <a:t>Buffer overflows </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Off by one buffer overflow</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7493761-B348-491E-9292-8D89AAA6D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836" y="1611125"/>
            <a:ext cx="3562350" cy="2524125"/>
          </a:xfrm>
          <a:prstGeom prst="rect">
            <a:avLst/>
          </a:prstGeom>
        </p:spPr>
      </p:pic>
      <p:sp>
        <p:nvSpPr>
          <p:cNvPr id="4" name="矩形 3">
            <a:extLst>
              <a:ext uri="{FF2B5EF4-FFF2-40B4-BE49-F238E27FC236}">
                <a16:creationId xmlns:a16="http://schemas.microsoft.com/office/drawing/2014/main" id="{7D3F4B81-D65E-4961-A6C2-17B29C9144FF}"/>
              </a:ext>
            </a:extLst>
          </p:cNvPr>
          <p:cNvSpPr/>
          <p:nvPr/>
        </p:nvSpPr>
        <p:spPr>
          <a:xfrm>
            <a:off x="4213412" y="1611125"/>
            <a:ext cx="6096000" cy="1384995"/>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The </a:t>
            </a:r>
            <a:r>
              <a:rPr lang="en-US" sz="1200" dirty="0" err="1">
                <a:latin typeface="Times New Roman" panose="02020603050405020304" pitchFamily="18" charset="0"/>
                <a:cs typeface="Times New Roman" panose="02020603050405020304" pitchFamily="18" charset="0"/>
              </a:rPr>
              <a:t>buf</a:t>
            </a:r>
            <a:r>
              <a:rPr lang="en-US" sz="1200" dirty="0">
                <a:latin typeface="Times New Roman" panose="02020603050405020304" pitchFamily="18" charset="0"/>
                <a:cs typeface="Times New Roman" panose="02020603050405020304" pitchFamily="18" charset="0"/>
              </a:rPr>
              <a:t> array length is defined as 128, it is a </a:t>
            </a:r>
            <a:r>
              <a:rPr lang="en-US" sz="1200" i="1" dirty="0">
                <a:latin typeface="Times New Roman" panose="02020603050405020304" pitchFamily="18" charset="0"/>
                <a:cs typeface="Times New Roman" panose="02020603050405020304" pitchFamily="18" charset="0"/>
              </a:rPr>
              <a:t>char array</a:t>
            </a:r>
            <a:r>
              <a:rPr lang="en-US" sz="1200" dirty="0">
                <a:latin typeface="Times New Roman" panose="02020603050405020304" pitchFamily="18" charset="0"/>
                <a:cs typeface="Times New Roman" panose="02020603050405020304" pitchFamily="18" charset="0"/>
              </a:rPr>
              <a:t>, so its size is 128 bytes in memory when reserved.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strings are usually ended by using the </a:t>
            </a:r>
            <a:r>
              <a:rPr lang="en-US" sz="1200" b="1" dirty="0">
                <a:latin typeface="Times New Roman" panose="02020603050405020304" pitchFamily="18" charset="0"/>
                <a:cs typeface="Times New Roman" panose="02020603050405020304" pitchFamily="18" charset="0"/>
              </a:rPr>
              <a:t>null byte</a:t>
            </a:r>
            <a:r>
              <a:rPr lang="en-US" sz="1200" dirty="0">
                <a:latin typeface="Times New Roman" panose="02020603050405020304" pitchFamily="18" charset="0"/>
                <a:cs typeface="Times New Roman" panose="02020603050405020304" pitchFamily="18" charset="0"/>
              </a:rPr>
              <a:t> character \x00, this is for the program to know where the string ends. By the way, a valid string to the program should be 127 A’s, because the </a:t>
            </a:r>
            <a:r>
              <a:rPr lang="en-US" sz="1200" b="1" dirty="0">
                <a:latin typeface="Times New Roman" panose="02020603050405020304" pitchFamily="18" charset="0"/>
                <a:cs typeface="Times New Roman" panose="02020603050405020304" pitchFamily="18" charset="0"/>
              </a:rPr>
              <a:t>null byte</a:t>
            </a:r>
            <a:r>
              <a:rPr lang="en-US" sz="1200" dirty="0">
                <a:latin typeface="Times New Roman" panose="02020603050405020304" pitchFamily="18" charset="0"/>
                <a:cs typeface="Times New Roman" panose="02020603050405020304" pitchFamily="18" charset="0"/>
              </a:rPr>
              <a:t> is also copied to the buffer.</a:t>
            </a:r>
          </a:p>
          <a:p>
            <a:endParaRPr 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8BD99AE6-F637-4213-A93D-0DBC096F4798}"/>
              </a:ext>
            </a:extLst>
          </p:cNvPr>
          <p:cNvSpPr/>
          <p:nvPr/>
        </p:nvSpPr>
        <p:spPr>
          <a:xfrm>
            <a:off x="648259" y="4674204"/>
            <a:ext cx="318273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for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0;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&lt;= 128;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is executed 129 times.</a:t>
            </a:r>
          </a:p>
        </p:txBody>
      </p:sp>
      <p:pic>
        <p:nvPicPr>
          <p:cNvPr id="12" name="图片 11">
            <a:extLst>
              <a:ext uri="{FF2B5EF4-FFF2-40B4-BE49-F238E27FC236}">
                <a16:creationId xmlns:a16="http://schemas.microsoft.com/office/drawing/2014/main" id="{78925DC6-C377-4AD7-BB01-4FF0899EA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561" y="2892015"/>
            <a:ext cx="3070413" cy="713871"/>
          </a:xfrm>
          <a:prstGeom prst="rect">
            <a:avLst/>
          </a:prstGeom>
        </p:spPr>
      </p:pic>
      <p:pic>
        <p:nvPicPr>
          <p:cNvPr id="17" name="图片 16">
            <a:extLst>
              <a:ext uri="{FF2B5EF4-FFF2-40B4-BE49-F238E27FC236}">
                <a16:creationId xmlns:a16="http://schemas.microsoft.com/office/drawing/2014/main" id="{C9F82683-F2C4-4DB0-B14A-B869C013F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441" y="4445917"/>
            <a:ext cx="2818651" cy="2205900"/>
          </a:xfrm>
          <a:prstGeom prst="rect">
            <a:avLst/>
          </a:prstGeom>
        </p:spPr>
      </p:pic>
      <p:sp>
        <p:nvSpPr>
          <p:cNvPr id="22" name="矩形 21">
            <a:extLst>
              <a:ext uri="{FF2B5EF4-FFF2-40B4-BE49-F238E27FC236}">
                <a16:creationId xmlns:a16="http://schemas.microsoft.com/office/drawing/2014/main" id="{197B7B00-1242-4709-942F-4D8AA05CF4B6}"/>
              </a:ext>
            </a:extLst>
          </p:cNvPr>
          <p:cNvSpPr/>
          <p:nvPr/>
        </p:nvSpPr>
        <p:spPr>
          <a:xfrm>
            <a:off x="4213412" y="3738928"/>
            <a:ext cx="6096000" cy="646331"/>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In this case (127 As), after the for loop is ended and all the bytes from the argument are copied to the buffer, the stack frame of the</a:t>
            </a:r>
            <a:r>
              <a:rPr lang="en-US" sz="1200" dirty="0">
                <a:solidFill>
                  <a:srgbClr val="4D4645"/>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vulnerable function</a:t>
            </a:r>
            <a:r>
              <a:rPr lang="en-US" sz="1200" dirty="0">
                <a:solidFill>
                  <a:srgbClr val="4D4645"/>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stays as </a:t>
            </a:r>
            <a:r>
              <a:rPr lang="en-US" sz="1200" dirty="0" err="1">
                <a:latin typeface="Times New Roman" panose="02020603050405020304" pitchFamily="18" charset="0"/>
                <a:cs typeface="Times New Roman" panose="02020603050405020304" pitchFamily="18" charset="0"/>
              </a:rPr>
              <a:t>intented</a:t>
            </a:r>
            <a:r>
              <a:rPr lang="en-US" sz="1200" dirty="0">
                <a:latin typeface="Times New Roman" panose="02020603050405020304" pitchFamily="18" charset="0"/>
                <a:cs typeface="Times New Roman" panose="02020603050405020304" pitchFamily="18" charset="0"/>
              </a:rPr>
              <a:t>. The program can continue using the </a:t>
            </a:r>
            <a:r>
              <a:rPr lang="en-US" sz="1200" i="1" dirty="0">
                <a:solidFill>
                  <a:srgbClr val="339966"/>
                </a:solidFill>
                <a:latin typeface="Times New Roman" panose="02020603050405020304" pitchFamily="18" charset="0"/>
                <a:cs typeface="Times New Roman" panose="02020603050405020304" pitchFamily="18" charset="0"/>
              </a:rPr>
              <a:t>saved EBP</a:t>
            </a:r>
            <a:r>
              <a:rPr lang="en-US" sz="1200" dirty="0">
                <a:solidFill>
                  <a:srgbClr val="4D4645"/>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that was pushed when the vulnerable function was called.</a:t>
            </a:r>
          </a:p>
        </p:txBody>
      </p:sp>
    </p:spTree>
    <p:extLst>
      <p:ext uri="{BB962C8B-B14F-4D97-AF65-F5344CB8AC3E}">
        <p14:creationId xmlns:p14="http://schemas.microsoft.com/office/powerpoint/2010/main" val="292818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normAutofit fontScale="90000"/>
          </a:bodyPr>
          <a:lstStyle/>
          <a:p>
            <a:r>
              <a:rPr lang="en-US" dirty="0">
                <a:latin typeface="Times New Roman" panose="02020603050405020304" pitchFamily="18" charset="0"/>
                <a:cs typeface="Times New Roman" panose="02020603050405020304" pitchFamily="18" charset="0"/>
              </a:rPr>
              <a:t>Buffer overflows </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Off by one buffer overflow</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7493761-B348-491E-9292-8D89AAA6D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836" y="1611125"/>
            <a:ext cx="3562350" cy="2524125"/>
          </a:xfrm>
          <a:prstGeom prst="rect">
            <a:avLst/>
          </a:prstGeom>
        </p:spPr>
      </p:pic>
      <p:sp>
        <p:nvSpPr>
          <p:cNvPr id="4" name="矩形 3">
            <a:extLst>
              <a:ext uri="{FF2B5EF4-FFF2-40B4-BE49-F238E27FC236}">
                <a16:creationId xmlns:a16="http://schemas.microsoft.com/office/drawing/2014/main" id="{7D3F4B81-D65E-4961-A6C2-17B29C9144FF}"/>
              </a:ext>
            </a:extLst>
          </p:cNvPr>
          <p:cNvSpPr/>
          <p:nvPr/>
        </p:nvSpPr>
        <p:spPr>
          <a:xfrm>
            <a:off x="4213412" y="1611125"/>
            <a:ext cx="6096000" cy="1938992"/>
          </a:xfrm>
          <a:prstGeom prst="rect">
            <a:avLst/>
          </a:prstGeom>
        </p:spPr>
        <p:txBody>
          <a:bodyPr>
            <a:spAutoFit/>
          </a:bodyPr>
          <a:lstStyle/>
          <a:p>
            <a:r>
              <a:rPr lang="en-US" sz="1200" dirty="0">
                <a:latin typeface="Times New Roman" panose="02020603050405020304" pitchFamily="18" charset="0"/>
                <a:cs typeface="Times New Roman" panose="02020603050405020304" pitchFamily="18" charset="0"/>
              </a:rPr>
              <a:t>The </a:t>
            </a:r>
            <a:r>
              <a:rPr lang="en-US" sz="1200" dirty="0" err="1">
                <a:latin typeface="Times New Roman" panose="02020603050405020304" pitchFamily="18" charset="0"/>
                <a:cs typeface="Times New Roman" panose="02020603050405020304" pitchFamily="18" charset="0"/>
              </a:rPr>
              <a:t>buf</a:t>
            </a:r>
            <a:r>
              <a:rPr lang="en-US" sz="1200" dirty="0">
                <a:latin typeface="Times New Roman" panose="02020603050405020304" pitchFamily="18" charset="0"/>
                <a:cs typeface="Times New Roman" panose="02020603050405020304" pitchFamily="18" charset="0"/>
              </a:rPr>
              <a:t> array length is defined as 128, it is a </a:t>
            </a:r>
            <a:r>
              <a:rPr lang="en-US" sz="1200" i="1" dirty="0">
                <a:latin typeface="Times New Roman" panose="02020603050405020304" pitchFamily="18" charset="0"/>
                <a:cs typeface="Times New Roman" panose="02020603050405020304" pitchFamily="18" charset="0"/>
              </a:rPr>
              <a:t>char array</a:t>
            </a:r>
            <a:r>
              <a:rPr lang="en-US" sz="1200" dirty="0">
                <a:latin typeface="Times New Roman" panose="02020603050405020304" pitchFamily="18" charset="0"/>
                <a:cs typeface="Times New Roman" panose="02020603050405020304" pitchFamily="18" charset="0"/>
              </a:rPr>
              <a:t>, so its size is 128 bytes in memory when reserved.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But if 128 A’s and the null byte character at the end, the total size of the string to be copied will be 129 bytes. Accordingly to the vulnerable for definition, the loop execution will run 129 times, then the for loop will try to copy 129 bytes to the reserved 128 bytes </a:t>
            </a:r>
            <a:r>
              <a:rPr lang="en-US" sz="1200" dirty="0" err="1">
                <a:latin typeface="Times New Roman" panose="02020603050405020304" pitchFamily="18" charset="0"/>
                <a:cs typeface="Times New Roman" panose="02020603050405020304" pitchFamily="18" charset="0"/>
              </a:rPr>
              <a:t>buf</a:t>
            </a:r>
            <a:r>
              <a:rPr lang="en-US" sz="1200" dirty="0">
                <a:latin typeface="Times New Roman" panose="02020603050405020304" pitchFamily="18" charset="0"/>
                <a:cs typeface="Times New Roman" panose="02020603050405020304" pitchFamily="18" charset="0"/>
              </a:rPr>
              <a:t> memory. If working with little-endian format, we will overwrite the least significant byte of the saved EBP with a null byte by entering as payload 128 A’s. This will cause that the saved EBP address will change from 0xbffff542 to 0xbffff500.</a:t>
            </a:r>
          </a:p>
          <a:p>
            <a:endParaRPr lang="en-US" sz="1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8BD99AE6-F637-4213-A93D-0DBC096F4798}"/>
              </a:ext>
            </a:extLst>
          </p:cNvPr>
          <p:cNvSpPr/>
          <p:nvPr/>
        </p:nvSpPr>
        <p:spPr>
          <a:xfrm>
            <a:off x="648259" y="4674204"/>
            <a:ext cx="318273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for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0;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&lt;= 128;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is executed 129 times.</a:t>
            </a:r>
          </a:p>
        </p:txBody>
      </p:sp>
      <p:pic>
        <p:nvPicPr>
          <p:cNvPr id="21" name="图片 20">
            <a:extLst>
              <a:ext uri="{FF2B5EF4-FFF2-40B4-BE49-F238E27FC236}">
                <a16:creationId xmlns:a16="http://schemas.microsoft.com/office/drawing/2014/main" id="{E05D42D4-881D-450C-87A4-BEF33A56E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199" y="3898603"/>
            <a:ext cx="3018208" cy="2105200"/>
          </a:xfrm>
          <a:prstGeom prst="rect">
            <a:avLst/>
          </a:prstGeom>
        </p:spPr>
      </p:pic>
      <p:pic>
        <p:nvPicPr>
          <p:cNvPr id="11" name="图片 10">
            <a:extLst>
              <a:ext uri="{FF2B5EF4-FFF2-40B4-BE49-F238E27FC236}">
                <a16:creationId xmlns:a16="http://schemas.microsoft.com/office/drawing/2014/main" id="{E0B34EB2-87AA-4071-8596-AF8FFB7BC9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4769" y="3848253"/>
            <a:ext cx="2818651" cy="2205900"/>
          </a:xfrm>
          <a:prstGeom prst="rect">
            <a:avLst/>
          </a:prstGeom>
        </p:spPr>
      </p:pic>
      <p:cxnSp>
        <p:nvCxnSpPr>
          <p:cNvPr id="5" name="直接箭头连接符 4">
            <a:extLst>
              <a:ext uri="{FF2B5EF4-FFF2-40B4-BE49-F238E27FC236}">
                <a16:creationId xmlns:a16="http://schemas.microsoft.com/office/drawing/2014/main" id="{C1097F22-9384-44C7-AC33-6A32D2F126DA}"/>
              </a:ext>
            </a:extLst>
          </p:cNvPr>
          <p:cNvCxnSpPr>
            <a:cxnSpLocks/>
          </p:cNvCxnSpPr>
          <p:nvPr/>
        </p:nvCxnSpPr>
        <p:spPr>
          <a:xfrm>
            <a:off x="7216588" y="4951203"/>
            <a:ext cx="313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8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43C8F-5E6F-4D3E-9312-C0C350EFB9AE}"/>
              </a:ext>
            </a:extLst>
          </p:cNvPr>
          <p:cNvSpPr>
            <a:spLocks noGrp="1"/>
          </p:cNvSpPr>
          <p:nvPr>
            <p:ph type="ctrTitle"/>
          </p:nvPr>
        </p:nvSpPr>
        <p:spPr>
          <a:xfrm>
            <a:off x="2589212" y="170096"/>
            <a:ext cx="8915399" cy="2262781"/>
          </a:xfrm>
        </p:spPr>
        <p:txBody>
          <a:bodyPr/>
          <a:lstStyle/>
          <a:p>
            <a:r>
              <a:rPr lang="en-US" altLang="zh-CN" dirty="0">
                <a:latin typeface="Times New Roman" panose="02020603050405020304" pitchFamily="18" charset="0"/>
                <a:cs typeface="Times New Roman" panose="02020603050405020304" pitchFamily="18" charset="0"/>
              </a:rPr>
              <a:t>CS419 Recitation Class</a:t>
            </a:r>
            <a:endParaRPr 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9519CD03-881B-4138-9B54-7BAF8831D9D8}"/>
              </a:ext>
            </a:extLst>
          </p:cNvPr>
          <p:cNvSpPr>
            <a:spLocks noGrp="1"/>
          </p:cNvSpPr>
          <p:nvPr>
            <p:ph type="subTitle" idx="1"/>
          </p:nvPr>
        </p:nvSpPr>
        <p:spPr>
          <a:xfrm>
            <a:off x="2589211" y="4425124"/>
            <a:ext cx="8915399" cy="1126283"/>
          </a:xfrm>
        </p:spPr>
        <p:txBody>
          <a:bodyPr>
            <a:normAutofit/>
          </a:bodyPr>
          <a:lstStyle/>
          <a:p>
            <a:r>
              <a:rPr lang="en-US" altLang="zh-CN" sz="2800" dirty="0">
                <a:latin typeface="Times New Roman" panose="02020603050405020304" pitchFamily="18" charset="0"/>
                <a:cs typeface="Times New Roman" panose="02020603050405020304" pitchFamily="18" charset="0"/>
              </a:rPr>
              <a:t>Topic</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Software Vulnerabilities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48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Why Software Vulnerabilities Matter?</a:t>
            </a:r>
          </a:p>
        </p:txBody>
      </p:sp>
      <p:sp>
        <p:nvSpPr>
          <p:cNvPr id="2" name="矩形 1">
            <a:extLst>
              <a:ext uri="{FF2B5EF4-FFF2-40B4-BE49-F238E27FC236}">
                <a16:creationId xmlns:a16="http://schemas.microsoft.com/office/drawing/2014/main" id="{58D82B28-54E2-4B2E-9EF5-1896E512D043}"/>
              </a:ext>
            </a:extLst>
          </p:cNvPr>
          <p:cNvSpPr/>
          <p:nvPr/>
        </p:nvSpPr>
        <p:spPr>
          <a:xfrm>
            <a:off x="1443317" y="1905000"/>
            <a:ext cx="10206318"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When a process reads input from attacker, </a:t>
            </a:r>
            <a:r>
              <a:rPr lang="en-US" dirty="0">
                <a:solidFill>
                  <a:srgbClr val="FF0000"/>
                </a:solidFill>
                <a:latin typeface="Times New Roman" panose="02020603050405020304" pitchFamily="18" charset="0"/>
                <a:cs typeface="Times New Roman" panose="02020603050405020304" pitchFamily="18" charset="0"/>
              </a:rPr>
              <a:t>the process may be exploited </a:t>
            </a:r>
            <a:r>
              <a:rPr lang="en-US" dirty="0">
                <a:latin typeface="Times New Roman" panose="02020603050405020304" pitchFamily="18" charset="0"/>
                <a:cs typeface="Times New Roman" panose="02020603050405020304" pitchFamily="18" charset="0"/>
              </a:rPr>
              <a:t>if it contains vulnerabilities.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When an attacker successfully exploits a vulnerability, he can </a:t>
            </a:r>
          </a:p>
          <a:p>
            <a:r>
              <a:rPr lang="en-US" dirty="0">
                <a:latin typeface="Times New Roman" panose="02020603050405020304" pitchFamily="18" charset="0"/>
                <a:cs typeface="Times New Roman" panose="02020603050405020304" pitchFamily="18" charset="0"/>
              </a:rPr>
              <a:t>	• Crash programs: Compromises availability </a:t>
            </a:r>
          </a:p>
          <a:p>
            <a:r>
              <a:rPr lang="en-US" dirty="0">
                <a:latin typeface="Times New Roman" panose="02020603050405020304" pitchFamily="18" charset="0"/>
                <a:cs typeface="Times New Roman" panose="02020603050405020304" pitchFamily="18" charset="0"/>
              </a:rPr>
              <a:t>	• Execute arbitrary code: Compromises integrity </a:t>
            </a:r>
          </a:p>
          <a:p>
            <a:r>
              <a:rPr lang="en-US" dirty="0">
                <a:latin typeface="Times New Roman" panose="02020603050405020304" pitchFamily="18" charset="0"/>
                <a:cs typeface="Times New Roman" panose="02020603050405020304" pitchFamily="18" charset="0"/>
              </a:rPr>
              <a:t>	• Obtain sensitive information: Compromises confidentiality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Software vulnerability enables the attacker to </a:t>
            </a:r>
            <a:r>
              <a:rPr lang="en-US" dirty="0">
                <a:solidFill>
                  <a:srgbClr val="FF0000"/>
                </a:solidFill>
                <a:latin typeface="Times New Roman" panose="02020603050405020304" pitchFamily="18" charset="0"/>
                <a:cs typeface="Times New Roman" panose="02020603050405020304" pitchFamily="18" charset="0"/>
              </a:rPr>
              <a:t>run with privileges of other users</a:t>
            </a:r>
            <a:r>
              <a:rPr lang="en-US" dirty="0">
                <a:latin typeface="Times New Roman" panose="02020603050405020304" pitchFamily="18" charset="0"/>
                <a:cs typeface="Times New Roman" panose="02020603050405020304" pitchFamily="18" charset="0"/>
              </a:rPr>
              <a:t>, violating desired access control policy</a:t>
            </a:r>
          </a:p>
        </p:txBody>
      </p:sp>
    </p:spTree>
    <p:extLst>
      <p:ext uri="{BB962C8B-B14F-4D97-AF65-F5344CB8AC3E}">
        <p14:creationId xmlns:p14="http://schemas.microsoft.com/office/powerpoint/2010/main" val="403390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Common Software Vulnerabilities</a:t>
            </a:r>
          </a:p>
        </p:txBody>
      </p:sp>
      <p:sp>
        <p:nvSpPr>
          <p:cNvPr id="2" name="矩形 1">
            <a:extLst>
              <a:ext uri="{FF2B5EF4-FFF2-40B4-BE49-F238E27FC236}">
                <a16:creationId xmlns:a16="http://schemas.microsoft.com/office/drawing/2014/main" id="{58D82B28-54E2-4B2E-9EF5-1896E512D043}"/>
              </a:ext>
            </a:extLst>
          </p:cNvPr>
          <p:cNvSpPr/>
          <p:nvPr/>
        </p:nvSpPr>
        <p:spPr>
          <a:xfrm>
            <a:off x="2012576" y="2496671"/>
            <a:ext cx="5271248"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Input validation </a:t>
            </a:r>
          </a:p>
          <a:p>
            <a:r>
              <a:rPr lang="en-US" dirty="0">
                <a:latin typeface="Times New Roman" panose="02020603050405020304" pitchFamily="18" charset="0"/>
                <a:cs typeface="Times New Roman" panose="02020603050405020304" pitchFamily="18" charset="0"/>
              </a:rPr>
              <a:t>• Race conditions </a:t>
            </a:r>
          </a:p>
          <a:p>
            <a:r>
              <a:rPr lang="en-US" dirty="0">
                <a:latin typeface="Times New Roman" panose="02020603050405020304" pitchFamily="18" charset="0"/>
                <a:cs typeface="Times New Roman" panose="02020603050405020304" pitchFamily="18" charset="0"/>
              </a:rPr>
              <a:t>• Time-of-check-to-time-of-use (TOCTTOU) </a:t>
            </a:r>
          </a:p>
          <a:p>
            <a:r>
              <a:rPr lang="en-US" dirty="0">
                <a:latin typeface="Times New Roman" panose="02020603050405020304" pitchFamily="18" charset="0"/>
                <a:cs typeface="Times New Roman" panose="02020603050405020304" pitchFamily="18" charset="0"/>
              </a:rPr>
              <a:t>• Buffer overflows </a:t>
            </a:r>
          </a:p>
          <a:p>
            <a:r>
              <a:rPr lang="en-US" dirty="0">
                <a:latin typeface="Times New Roman" panose="02020603050405020304" pitchFamily="18" charset="0"/>
                <a:cs typeface="Times New Roman" panose="02020603050405020304" pitchFamily="18" charset="0"/>
              </a:rPr>
              <a:t>• Format string problems </a:t>
            </a:r>
          </a:p>
          <a:p>
            <a:r>
              <a:rPr lang="en-US" dirty="0">
                <a:latin typeface="Times New Roman" panose="02020603050405020304" pitchFamily="18" charset="0"/>
                <a:cs typeface="Times New Roman" panose="02020603050405020304" pitchFamily="18" charset="0"/>
              </a:rPr>
              <a:t>• Integer overflows</a:t>
            </a:r>
          </a:p>
        </p:txBody>
      </p:sp>
    </p:spTree>
    <p:extLst>
      <p:ext uri="{BB962C8B-B14F-4D97-AF65-F5344CB8AC3E}">
        <p14:creationId xmlns:p14="http://schemas.microsoft.com/office/powerpoint/2010/main" val="6279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Input Validation Vulnerabilities</a:t>
            </a:r>
          </a:p>
        </p:txBody>
      </p:sp>
      <p:sp>
        <p:nvSpPr>
          <p:cNvPr id="3" name="矩形 2">
            <a:extLst>
              <a:ext uri="{FF2B5EF4-FFF2-40B4-BE49-F238E27FC236}">
                <a16:creationId xmlns:a16="http://schemas.microsoft.com/office/drawing/2014/main" id="{6257554F-3D99-45D1-99C8-9AB80D10E417}"/>
              </a:ext>
            </a:extLst>
          </p:cNvPr>
          <p:cNvSpPr/>
          <p:nvPr/>
        </p:nvSpPr>
        <p:spPr>
          <a:xfrm>
            <a:off x="1983709" y="2046238"/>
            <a:ext cx="6096000" cy="313932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Sources of Input that Need Validation: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What are sources of input for local applications? </a:t>
            </a:r>
          </a:p>
          <a:p>
            <a:r>
              <a:rPr lang="en-US" dirty="0">
                <a:latin typeface="Times New Roman" panose="02020603050405020304" pitchFamily="18" charset="0"/>
                <a:cs typeface="Times New Roman" panose="02020603050405020304" pitchFamily="18" charset="0"/>
              </a:rPr>
              <a:t>	• Command line arguments </a:t>
            </a:r>
          </a:p>
          <a:p>
            <a:r>
              <a:rPr lang="en-US" dirty="0">
                <a:latin typeface="Times New Roman" panose="02020603050405020304" pitchFamily="18" charset="0"/>
                <a:cs typeface="Times New Roman" panose="02020603050405020304" pitchFamily="18" charset="0"/>
              </a:rPr>
              <a:t>	• Environment variables </a:t>
            </a:r>
          </a:p>
          <a:p>
            <a:r>
              <a:rPr lang="en-US" dirty="0">
                <a:latin typeface="Times New Roman" panose="02020603050405020304" pitchFamily="18" charset="0"/>
                <a:cs typeface="Times New Roman" panose="02020603050405020304" pitchFamily="18" charset="0"/>
              </a:rPr>
              <a:t>	• Configuration files, other files </a:t>
            </a:r>
          </a:p>
          <a:p>
            <a:r>
              <a:rPr lang="en-US" dirty="0">
                <a:latin typeface="Times New Roman" panose="02020603050405020304" pitchFamily="18" charset="0"/>
                <a:cs typeface="Times New Roman" panose="02020603050405020304" pitchFamily="18" charset="0"/>
              </a:rPr>
              <a:t>	• Inter-Process Communication call arguments </a:t>
            </a:r>
          </a:p>
          <a:p>
            <a:r>
              <a:rPr lang="en-US" dirty="0">
                <a:latin typeface="Times New Roman" panose="02020603050405020304" pitchFamily="18" charset="0"/>
                <a:cs typeface="Times New Roman" panose="02020603050405020304" pitchFamily="18" charset="0"/>
              </a:rPr>
              <a:t>	• Network packets </a:t>
            </a:r>
          </a:p>
          <a:p>
            <a:r>
              <a:rPr lang="en-US" dirty="0">
                <a:latin typeface="Times New Roman" panose="02020603050405020304" pitchFamily="18" charset="0"/>
                <a:cs typeface="Times New Roman" panose="02020603050405020304" pitchFamily="18" charset="0"/>
              </a:rPr>
              <a:t>• What are sources of input for web applications? </a:t>
            </a:r>
          </a:p>
          <a:p>
            <a:r>
              <a:rPr lang="en-US" dirty="0">
                <a:latin typeface="Times New Roman" panose="02020603050405020304" pitchFamily="18" charset="0"/>
                <a:cs typeface="Times New Roman" panose="02020603050405020304" pitchFamily="18" charset="0"/>
              </a:rPr>
              <a:t>	• Web form input </a:t>
            </a:r>
          </a:p>
          <a:p>
            <a:r>
              <a:rPr lang="en-US" dirty="0">
                <a:latin typeface="Times New Roman" panose="02020603050405020304" pitchFamily="18" charset="0"/>
                <a:cs typeface="Times New Roman" panose="02020603050405020304" pitchFamily="18" charset="0"/>
              </a:rPr>
              <a:t>	• Scripting languages with string input</a:t>
            </a:r>
          </a:p>
        </p:txBody>
      </p:sp>
    </p:spTree>
    <p:extLst>
      <p:ext uri="{BB962C8B-B14F-4D97-AF65-F5344CB8AC3E}">
        <p14:creationId xmlns:p14="http://schemas.microsoft.com/office/powerpoint/2010/main" val="22004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Input Validation Vulnerabilities</a:t>
            </a:r>
          </a:p>
        </p:txBody>
      </p:sp>
      <p:sp>
        <p:nvSpPr>
          <p:cNvPr id="3" name="矩形 2">
            <a:extLst>
              <a:ext uri="{FF2B5EF4-FFF2-40B4-BE49-F238E27FC236}">
                <a16:creationId xmlns:a16="http://schemas.microsoft.com/office/drawing/2014/main" id="{6257554F-3D99-45D1-99C8-9AB80D10E417}"/>
              </a:ext>
            </a:extLst>
          </p:cNvPr>
          <p:cNvSpPr/>
          <p:nvPr/>
        </p:nvSpPr>
        <p:spPr>
          <a:xfrm>
            <a:off x="455226" y="2077614"/>
            <a:ext cx="4972903" cy="230832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Sources of Input that Need Validation: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What are sources of input for local applications? </a:t>
            </a:r>
          </a:p>
          <a:p>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Command line arguments </a:t>
            </a:r>
          </a:p>
          <a:p>
            <a:r>
              <a:rPr lang="en-US" dirty="0">
                <a:latin typeface="Times New Roman" panose="02020603050405020304" pitchFamily="18" charset="0"/>
                <a:cs typeface="Times New Roman" panose="02020603050405020304" pitchFamily="18" charset="0"/>
              </a:rPr>
              <a:t>	• Environment variables </a:t>
            </a:r>
          </a:p>
          <a:p>
            <a:r>
              <a:rPr lang="en-US" dirty="0">
                <a:latin typeface="Times New Roman" panose="02020603050405020304" pitchFamily="18" charset="0"/>
                <a:cs typeface="Times New Roman" panose="02020603050405020304" pitchFamily="18" charset="0"/>
              </a:rPr>
              <a:t>	• Configuration files, other files </a:t>
            </a:r>
          </a:p>
          <a:p>
            <a:r>
              <a:rPr lang="en-US" dirty="0">
                <a:latin typeface="Times New Roman" panose="02020603050405020304" pitchFamily="18" charset="0"/>
                <a:cs typeface="Times New Roman" panose="02020603050405020304" pitchFamily="18" charset="0"/>
              </a:rPr>
              <a:t>	• Inter-Process Communication call arguments </a:t>
            </a:r>
          </a:p>
          <a:p>
            <a:r>
              <a:rPr lang="en-US" dirty="0">
                <a:latin typeface="Times New Roman" panose="02020603050405020304" pitchFamily="18" charset="0"/>
                <a:cs typeface="Times New Roman" panose="02020603050405020304" pitchFamily="18" charset="0"/>
              </a:rPr>
              <a:t>	• Network packets </a:t>
            </a:r>
          </a:p>
        </p:txBody>
      </p:sp>
      <p:sp>
        <p:nvSpPr>
          <p:cNvPr id="2" name="矩形 1">
            <a:extLst>
              <a:ext uri="{FF2B5EF4-FFF2-40B4-BE49-F238E27FC236}">
                <a16:creationId xmlns:a16="http://schemas.microsoft.com/office/drawing/2014/main" id="{0F3ADBFC-E78D-4F90-90DC-7EDDA2A4E11F}"/>
              </a:ext>
            </a:extLst>
          </p:cNvPr>
          <p:cNvSpPr/>
          <p:nvPr/>
        </p:nvSpPr>
        <p:spPr>
          <a:xfrm>
            <a:off x="5598458" y="1815353"/>
            <a:ext cx="6270813" cy="341632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Command line as a Source of Input: A Simple example</a:t>
            </a:r>
          </a:p>
          <a:p>
            <a:endParaRPr lang="en-US"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void main(int </a:t>
            </a:r>
            <a:r>
              <a:rPr lang="en-US" sz="1600" dirty="0" err="1">
                <a:latin typeface="Times New Roman" panose="02020603050405020304" pitchFamily="18" charset="0"/>
                <a:cs typeface="Times New Roman" panose="02020603050405020304" pitchFamily="18" charset="0"/>
              </a:rPr>
              <a:t>argc</a:t>
            </a:r>
            <a:r>
              <a:rPr lang="en-US" sz="1600" dirty="0">
                <a:latin typeface="Times New Roman" panose="02020603050405020304" pitchFamily="18" charset="0"/>
                <a:cs typeface="Times New Roman" panose="02020603050405020304" pitchFamily="18" charset="0"/>
              </a:rPr>
              <a:t>, char ** </a:t>
            </a:r>
            <a:r>
              <a:rPr lang="en-US" sz="1600" dirty="0" err="1">
                <a:latin typeface="Times New Roman" panose="02020603050405020304" pitchFamily="18" charset="0"/>
                <a:cs typeface="Times New Roman" panose="02020603050405020304" pitchFamily="18" charset="0"/>
              </a:rPr>
              <a:t>argv</a:t>
            </a:r>
            <a:r>
              <a:rPr lang="en-US" sz="16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	char </a:t>
            </a:r>
            <a:r>
              <a:rPr lang="en-US" sz="1600" dirty="0" err="1">
                <a:latin typeface="Times New Roman" panose="02020603050405020304" pitchFamily="18" charset="0"/>
                <a:cs typeface="Times New Roman" panose="02020603050405020304" pitchFamily="18" charset="0"/>
              </a:rPr>
              <a:t>buf</a:t>
            </a:r>
            <a:r>
              <a:rPr lang="en-US" sz="1600" dirty="0">
                <a:latin typeface="Times New Roman" panose="02020603050405020304" pitchFamily="18" charset="0"/>
                <a:cs typeface="Times New Roman" panose="02020603050405020304" pitchFamily="18" charset="0"/>
              </a:rPr>
              <a:t>[1024];</a:t>
            </a:r>
          </a:p>
          <a:p>
            <a:pPr lvl="1"/>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buf</a:t>
            </a:r>
            <a:r>
              <a:rPr lang="en-US" sz="1600" dirty="0">
                <a:latin typeface="Times New Roman" panose="02020603050405020304" pitchFamily="18" charset="0"/>
                <a:cs typeface="Times New Roman" panose="02020603050405020304" pitchFamily="18" charset="0"/>
              </a:rPr>
              <a:t>,”cat %s”,</a:t>
            </a:r>
            <a:r>
              <a:rPr lang="en-US" sz="1600" dirty="0" err="1">
                <a:latin typeface="Times New Roman" panose="02020603050405020304" pitchFamily="18" charset="0"/>
                <a:cs typeface="Times New Roman" panose="02020603050405020304" pitchFamily="18" charset="0"/>
              </a:rPr>
              <a:t>argv</a:t>
            </a:r>
            <a:r>
              <a:rPr lang="en-US" sz="1600" dirty="0">
                <a:latin typeface="Times New Roman" panose="02020603050405020304" pitchFamily="18" charset="0"/>
                <a:cs typeface="Times New Roman" panose="02020603050405020304" pitchFamily="18" charset="0"/>
              </a:rPr>
              <a:t>[1]);</a:t>
            </a:r>
          </a:p>
          <a:p>
            <a:pPr lvl="1"/>
            <a:r>
              <a:rPr lang="en-US" sz="1600" dirty="0">
                <a:latin typeface="Times New Roman" panose="02020603050405020304" pitchFamily="18" charset="0"/>
                <a:cs typeface="Times New Roman" panose="02020603050405020304" pitchFamily="18" charset="0"/>
              </a:rPr>
              <a:t>	system (“</a:t>
            </a:r>
            <a:r>
              <a:rPr lang="en-US" sz="1600" dirty="0" err="1">
                <a:latin typeface="Times New Roman" panose="02020603050405020304" pitchFamily="18" charset="0"/>
                <a:cs typeface="Times New Roman" panose="02020603050405020304" pitchFamily="18" charset="0"/>
              </a:rPr>
              <a:t>buf</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can go wrong? </a:t>
            </a:r>
          </a:p>
          <a:p>
            <a:r>
              <a:rPr lang="en-US" sz="1600" dirty="0">
                <a:latin typeface="Times New Roman" panose="02020603050405020304" pitchFamily="18" charset="0"/>
                <a:cs typeface="Times New Roman" panose="02020603050405020304" pitchFamily="18" charset="0"/>
              </a:rPr>
              <a:t>• Can easily add things to the command by adding ;, using e.g., “a; ls” </a:t>
            </a:r>
          </a:p>
          <a:p>
            <a:r>
              <a:rPr lang="en-US" sz="1600" dirty="0">
                <a:latin typeface="Times New Roman" panose="02020603050405020304" pitchFamily="18" charset="0"/>
                <a:cs typeface="Times New Roman" panose="02020603050405020304" pitchFamily="18" charset="0"/>
              </a:rPr>
              <a:t>• User can set command line arguments to almost anything, e.g., by using </a:t>
            </a:r>
            <a:r>
              <a:rPr lang="en-US" sz="1600" dirty="0" err="1">
                <a:latin typeface="Times New Roman" panose="02020603050405020304" pitchFamily="18" charset="0"/>
                <a:cs typeface="Times New Roman" panose="02020603050405020304" pitchFamily="18" charset="0"/>
              </a:rPr>
              <a:t>execve</a:t>
            </a:r>
            <a:r>
              <a:rPr lang="en-US" sz="1600" dirty="0">
                <a:latin typeface="Times New Roman" panose="02020603050405020304" pitchFamily="18" charset="0"/>
                <a:cs typeface="Times New Roman" panose="02020603050405020304" pitchFamily="18" charset="0"/>
              </a:rPr>
              <a:t> system call to start a program, the invoker has complete control over all command line arguments.</a:t>
            </a:r>
          </a:p>
        </p:txBody>
      </p:sp>
      <p:cxnSp>
        <p:nvCxnSpPr>
          <p:cNvPr id="5" name="直接箭头连接符 4">
            <a:extLst>
              <a:ext uri="{FF2B5EF4-FFF2-40B4-BE49-F238E27FC236}">
                <a16:creationId xmlns:a16="http://schemas.microsoft.com/office/drawing/2014/main" id="{311B990E-FC20-4DD7-B040-7155DBBB5D62}"/>
              </a:ext>
            </a:extLst>
          </p:cNvPr>
          <p:cNvCxnSpPr>
            <a:cxnSpLocks/>
          </p:cNvCxnSpPr>
          <p:nvPr/>
        </p:nvCxnSpPr>
        <p:spPr>
          <a:xfrm flipV="1">
            <a:off x="3635188" y="2958353"/>
            <a:ext cx="2272553" cy="15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81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Input Validation Vulnerabilities</a:t>
            </a:r>
          </a:p>
        </p:txBody>
      </p:sp>
      <p:sp>
        <p:nvSpPr>
          <p:cNvPr id="3" name="矩形 2">
            <a:extLst>
              <a:ext uri="{FF2B5EF4-FFF2-40B4-BE49-F238E27FC236}">
                <a16:creationId xmlns:a16="http://schemas.microsoft.com/office/drawing/2014/main" id="{6257554F-3D99-45D1-99C8-9AB80D10E417}"/>
              </a:ext>
            </a:extLst>
          </p:cNvPr>
          <p:cNvSpPr/>
          <p:nvPr/>
        </p:nvSpPr>
        <p:spPr>
          <a:xfrm>
            <a:off x="455226" y="2077614"/>
            <a:ext cx="4972903" cy="230832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Sources of Input that Need Validation: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What are sources of input for local applications? </a:t>
            </a:r>
          </a:p>
          <a:p>
            <a:r>
              <a:rPr lang="en-US" dirty="0">
                <a:latin typeface="Times New Roman" panose="02020603050405020304" pitchFamily="18" charset="0"/>
                <a:cs typeface="Times New Roman" panose="02020603050405020304" pitchFamily="18" charset="0"/>
              </a:rPr>
              <a:t>	• Command line arguments </a:t>
            </a:r>
          </a:p>
          <a:p>
            <a:r>
              <a:rPr lang="en-US" dirty="0">
                <a:solidFill>
                  <a:srgbClr val="FF0000"/>
                </a:solidFill>
                <a:latin typeface="Times New Roman" panose="02020603050405020304" pitchFamily="18" charset="0"/>
                <a:cs typeface="Times New Roman" panose="02020603050405020304" pitchFamily="18" charset="0"/>
              </a:rPr>
              <a:t>	• Environment variables </a:t>
            </a:r>
          </a:p>
          <a:p>
            <a:r>
              <a:rPr lang="en-US" dirty="0">
                <a:latin typeface="Times New Roman" panose="02020603050405020304" pitchFamily="18" charset="0"/>
                <a:cs typeface="Times New Roman" panose="02020603050405020304" pitchFamily="18" charset="0"/>
              </a:rPr>
              <a:t>	• Configuration files, other files </a:t>
            </a:r>
          </a:p>
          <a:p>
            <a:r>
              <a:rPr lang="en-US" dirty="0">
                <a:latin typeface="Times New Roman" panose="02020603050405020304" pitchFamily="18" charset="0"/>
                <a:cs typeface="Times New Roman" panose="02020603050405020304" pitchFamily="18" charset="0"/>
              </a:rPr>
              <a:t>	• Inter-Process Communication call arguments </a:t>
            </a:r>
          </a:p>
          <a:p>
            <a:r>
              <a:rPr lang="en-US" dirty="0">
                <a:latin typeface="Times New Roman" panose="02020603050405020304" pitchFamily="18" charset="0"/>
                <a:cs typeface="Times New Roman" panose="02020603050405020304" pitchFamily="18" charset="0"/>
              </a:rPr>
              <a:t>	• Network packets </a:t>
            </a:r>
          </a:p>
        </p:txBody>
      </p:sp>
      <p:sp>
        <p:nvSpPr>
          <p:cNvPr id="2" name="矩形 1">
            <a:extLst>
              <a:ext uri="{FF2B5EF4-FFF2-40B4-BE49-F238E27FC236}">
                <a16:creationId xmlns:a16="http://schemas.microsoft.com/office/drawing/2014/main" id="{0F3ADBFC-E78D-4F90-90DC-7EDDA2A4E11F}"/>
              </a:ext>
            </a:extLst>
          </p:cNvPr>
          <p:cNvSpPr/>
          <p:nvPr/>
        </p:nvSpPr>
        <p:spPr>
          <a:xfrm>
            <a:off x="5598458" y="1815353"/>
            <a:ext cx="6270813"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Environment variables</a:t>
            </a:r>
          </a:p>
          <a:p>
            <a:r>
              <a:rPr lang="en-US" dirty="0">
                <a:latin typeface="Times New Roman" panose="02020603050405020304" pitchFamily="18" charset="0"/>
                <a:cs typeface="Times New Roman" panose="02020603050405020304" pitchFamily="18" charset="0"/>
              </a:rPr>
              <a:t>• Users can set the environment variables to anything </a:t>
            </a:r>
          </a:p>
          <a:p>
            <a:r>
              <a:rPr lang="en-US" dirty="0">
                <a:latin typeface="Times New Roman" panose="02020603050405020304" pitchFamily="18" charset="0"/>
                <a:cs typeface="Times New Roman" panose="02020603050405020304" pitchFamily="18" charset="0"/>
              </a:rPr>
              <a:t>	• Using </a:t>
            </a:r>
            <a:r>
              <a:rPr lang="en-US" dirty="0" err="1">
                <a:latin typeface="Times New Roman" panose="02020603050405020304" pitchFamily="18" charset="0"/>
                <a:cs typeface="Times New Roman" panose="02020603050405020304" pitchFamily="18" charset="0"/>
              </a:rPr>
              <a:t>execve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Has some interesting consequences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Examples: </a:t>
            </a:r>
          </a:p>
          <a:p>
            <a:r>
              <a:rPr lang="en-US" dirty="0">
                <a:latin typeface="Times New Roman" panose="02020603050405020304" pitchFamily="18" charset="0"/>
                <a:cs typeface="Times New Roman" panose="02020603050405020304" pitchFamily="18" charset="0"/>
              </a:rPr>
              <a:t>	• PATH </a:t>
            </a:r>
          </a:p>
          <a:p>
            <a:r>
              <a:rPr lang="en-US" dirty="0">
                <a:latin typeface="Times New Roman" panose="02020603050405020304" pitchFamily="18" charset="0"/>
                <a:cs typeface="Times New Roman" panose="02020603050405020304" pitchFamily="18" charset="0"/>
              </a:rPr>
              <a:t>	• LD_LIBRARY_PATH </a:t>
            </a:r>
          </a:p>
          <a:p>
            <a:r>
              <a:rPr lang="en-US" dirty="0">
                <a:latin typeface="Times New Roman" panose="02020603050405020304" pitchFamily="18" charset="0"/>
                <a:cs typeface="Times New Roman" panose="02020603050405020304" pitchFamily="18" charset="0"/>
              </a:rPr>
              <a:t>	• IFS</a:t>
            </a:r>
            <a:endParaRPr lang="en-US" sz="1600" dirty="0">
              <a:latin typeface="Times New Roman" panose="02020603050405020304" pitchFamily="18" charset="0"/>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311B990E-FC20-4DD7-B040-7155DBBB5D62}"/>
              </a:ext>
            </a:extLst>
          </p:cNvPr>
          <p:cNvCxnSpPr>
            <a:cxnSpLocks/>
          </p:cNvCxnSpPr>
          <p:nvPr/>
        </p:nvCxnSpPr>
        <p:spPr>
          <a:xfrm flipV="1">
            <a:off x="3464859" y="2958354"/>
            <a:ext cx="2442882" cy="4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44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Input Validation Vulnerabilities</a:t>
            </a:r>
          </a:p>
        </p:txBody>
      </p:sp>
      <p:sp>
        <p:nvSpPr>
          <p:cNvPr id="3" name="矩形 2">
            <a:extLst>
              <a:ext uri="{FF2B5EF4-FFF2-40B4-BE49-F238E27FC236}">
                <a16:creationId xmlns:a16="http://schemas.microsoft.com/office/drawing/2014/main" id="{6257554F-3D99-45D1-99C8-9AB80D10E417}"/>
              </a:ext>
            </a:extLst>
          </p:cNvPr>
          <p:cNvSpPr/>
          <p:nvPr/>
        </p:nvSpPr>
        <p:spPr>
          <a:xfrm>
            <a:off x="491085" y="1695101"/>
            <a:ext cx="4972903" cy="230832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Sources of Input that Need Validation: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What are sources of input for local applications? </a:t>
            </a:r>
          </a:p>
          <a:p>
            <a:r>
              <a:rPr lang="en-US" dirty="0">
                <a:latin typeface="Times New Roman" panose="02020603050405020304" pitchFamily="18" charset="0"/>
                <a:cs typeface="Times New Roman" panose="02020603050405020304" pitchFamily="18" charset="0"/>
              </a:rPr>
              <a:t>	• Command line arguments </a:t>
            </a:r>
          </a:p>
          <a:p>
            <a:r>
              <a:rPr lang="en-US" dirty="0">
                <a:solidFill>
                  <a:srgbClr val="FF0000"/>
                </a:solidFill>
                <a:latin typeface="Times New Roman" panose="02020603050405020304" pitchFamily="18" charset="0"/>
                <a:cs typeface="Times New Roman" panose="02020603050405020304" pitchFamily="18" charset="0"/>
              </a:rPr>
              <a:t>	• Environment variables </a:t>
            </a:r>
          </a:p>
          <a:p>
            <a:r>
              <a:rPr lang="en-US" dirty="0">
                <a:latin typeface="Times New Roman" panose="02020603050405020304" pitchFamily="18" charset="0"/>
                <a:cs typeface="Times New Roman" panose="02020603050405020304" pitchFamily="18" charset="0"/>
              </a:rPr>
              <a:t>	• Configuration files, other files </a:t>
            </a:r>
          </a:p>
          <a:p>
            <a:r>
              <a:rPr lang="en-US" dirty="0">
                <a:latin typeface="Times New Roman" panose="02020603050405020304" pitchFamily="18" charset="0"/>
                <a:cs typeface="Times New Roman" panose="02020603050405020304" pitchFamily="18" charset="0"/>
              </a:rPr>
              <a:t>	• Inter-Process Communication call arguments </a:t>
            </a:r>
          </a:p>
          <a:p>
            <a:r>
              <a:rPr lang="en-US" dirty="0">
                <a:latin typeface="Times New Roman" panose="02020603050405020304" pitchFamily="18" charset="0"/>
                <a:cs typeface="Times New Roman" panose="02020603050405020304" pitchFamily="18" charset="0"/>
              </a:rPr>
              <a:t>	• Network packets </a:t>
            </a:r>
          </a:p>
        </p:txBody>
      </p:sp>
      <p:cxnSp>
        <p:nvCxnSpPr>
          <p:cNvPr id="5" name="直接箭头连接符 4">
            <a:extLst>
              <a:ext uri="{FF2B5EF4-FFF2-40B4-BE49-F238E27FC236}">
                <a16:creationId xmlns:a16="http://schemas.microsoft.com/office/drawing/2014/main" id="{311B990E-FC20-4DD7-B040-7155DBBB5D62}"/>
              </a:ext>
            </a:extLst>
          </p:cNvPr>
          <p:cNvCxnSpPr>
            <a:cxnSpLocks/>
          </p:cNvCxnSpPr>
          <p:nvPr/>
        </p:nvCxnSpPr>
        <p:spPr>
          <a:xfrm flipV="1">
            <a:off x="3393142" y="2559133"/>
            <a:ext cx="2442882" cy="4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E5D4690-3C9A-44F9-A46A-1BD47E0FB583}"/>
              </a:ext>
            </a:extLst>
          </p:cNvPr>
          <p:cNvSpPr/>
          <p:nvPr/>
        </p:nvSpPr>
        <p:spPr>
          <a:xfrm>
            <a:off x="5907741" y="1700644"/>
            <a:ext cx="5432612" cy="2092881"/>
          </a:xfrm>
          <a:prstGeom prst="rect">
            <a:avLst/>
          </a:prstGeom>
          <a:ln>
            <a:solidFill>
              <a:schemeClr val="tx1"/>
            </a:solidFill>
          </a:ln>
        </p:spPr>
        <p:txBody>
          <a:bodyPr wrap="square">
            <a:spAutoFit/>
          </a:bodyPr>
          <a:lstStyle/>
          <a:p>
            <a:r>
              <a:rPr lang="en-US" dirty="0">
                <a:latin typeface="Times New Roman" panose="02020603050405020304" pitchFamily="18" charset="0"/>
                <a:cs typeface="Times New Roman" panose="02020603050405020304" pitchFamily="18" charset="0"/>
              </a:rPr>
              <a:t>Attack by Resetting </a:t>
            </a:r>
            <a:r>
              <a:rPr lang="en-US" b="1" dirty="0">
                <a:latin typeface="Times New Roman" panose="02020603050405020304" pitchFamily="18" charset="0"/>
                <a:cs typeface="Times New Roman" panose="02020603050405020304" pitchFamily="18" charset="0"/>
              </a:rPr>
              <a:t>PATH</a:t>
            </a:r>
          </a:p>
          <a:p>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setuid</a:t>
            </a:r>
            <a:r>
              <a:rPr lang="en-US" sz="1600" dirty="0">
                <a:latin typeface="Times New Roman" panose="02020603050405020304" pitchFamily="18" charset="0"/>
                <a:cs typeface="Times New Roman" panose="02020603050405020304" pitchFamily="18" charset="0"/>
              </a:rPr>
              <a:t> program has a system call: system(ls); </a:t>
            </a:r>
          </a:p>
          <a:p>
            <a:r>
              <a:rPr lang="en-US" sz="1600" dirty="0">
                <a:latin typeface="Times New Roman" panose="02020603050405020304" pitchFamily="18" charset="0"/>
                <a:cs typeface="Times New Roman" panose="02020603050405020304" pitchFamily="18" charset="0"/>
              </a:rPr>
              <a:t>• The user sets his PATH to be . (current directory) and places a program ls in this directory </a:t>
            </a:r>
          </a:p>
          <a:p>
            <a:r>
              <a:rPr lang="en-US" sz="1600" dirty="0">
                <a:latin typeface="Times New Roman" panose="02020603050405020304" pitchFamily="18" charset="0"/>
                <a:cs typeface="Times New Roman" panose="02020603050405020304" pitchFamily="18" charset="0"/>
              </a:rPr>
              <a:t>• The user can then execute arbitrary code as the </a:t>
            </a:r>
            <a:r>
              <a:rPr lang="en-US" sz="1600" dirty="0" err="1">
                <a:latin typeface="Times New Roman" panose="02020603050405020304" pitchFamily="18" charset="0"/>
                <a:cs typeface="Times New Roman" panose="02020603050405020304" pitchFamily="18" charset="0"/>
              </a:rPr>
              <a:t>setuid</a:t>
            </a:r>
            <a:r>
              <a:rPr lang="en-US" sz="1600" dirty="0">
                <a:latin typeface="Times New Roman" panose="02020603050405020304" pitchFamily="18" charset="0"/>
                <a:cs typeface="Times New Roman" panose="02020603050405020304" pitchFamily="18" charset="0"/>
              </a:rPr>
              <a:t> program</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Solution: Reset the PATH variable to be a standard form (i.e., “/bin:/</a:t>
            </a:r>
            <a:r>
              <a:rPr lang="en-US" sz="1600" dirty="0" err="1">
                <a:latin typeface="Times New Roman" panose="02020603050405020304" pitchFamily="18" charset="0"/>
                <a:cs typeface="Times New Roman" panose="02020603050405020304" pitchFamily="18" charset="0"/>
              </a:rPr>
              <a:t>usr</a:t>
            </a:r>
            <a:r>
              <a:rPr lang="en-US" sz="1600" dirty="0">
                <a:latin typeface="Times New Roman" panose="02020603050405020304" pitchFamily="18" charset="0"/>
                <a:cs typeface="Times New Roman" panose="02020603050405020304" pitchFamily="18" charset="0"/>
              </a:rPr>
              <a:t>/bin”)</a:t>
            </a:r>
          </a:p>
        </p:txBody>
      </p:sp>
      <p:sp>
        <p:nvSpPr>
          <p:cNvPr id="6" name="矩形 5">
            <a:extLst>
              <a:ext uri="{FF2B5EF4-FFF2-40B4-BE49-F238E27FC236}">
                <a16:creationId xmlns:a16="http://schemas.microsoft.com/office/drawing/2014/main" id="{EE99A4F5-C42B-477F-BEAC-8A53B259F0A5}"/>
              </a:ext>
            </a:extLst>
          </p:cNvPr>
          <p:cNvSpPr/>
          <p:nvPr/>
        </p:nvSpPr>
        <p:spPr>
          <a:xfrm>
            <a:off x="5907741" y="3992034"/>
            <a:ext cx="6096000" cy="2585323"/>
          </a:xfrm>
          <a:prstGeom prst="rect">
            <a:avLst/>
          </a:prstGeom>
          <a:ln>
            <a:solidFill>
              <a:schemeClr val="tx1"/>
            </a:solidFill>
          </a:ln>
        </p:spPr>
        <p:txBody>
          <a:bodyPr>
            <a:spAutoFit/>
          </a:bodyPr>
          <a:lstStyle/>
          <a:p>
            <a:r>
              <a:rPr lang="en-US" dirty="0">
                <a:latin typeface="Times New Roman" panose="02020603050405020304" pitchFamily="18" charset="0"/>
                <a:cs typeface="Times New Roman" panose="02020603050405020304" pitchFamily="18" charset="0"/>
              </a:rPr>
              <a:t>Attack by Resetting </a:t>
            </a:r>
            <a:r>
              <a:rPr lang="en-US" b="1" dirty="0">
                <a:latin typeface="Times New Roman" panose="02020603050405020304" pitchFamily="18" charset="0"/>
                <a:cs typeface="Times New Roman" panose="02020603050405020304" pitchFamily="18" charset="0"/>
              </a:rPr>
              <a:t>IFS</a:t>
            </a:r>
          </a:p>
          <a:p>
            <a:r>
              <a:rPr lang="en-US" sz="1600" dirty="0">
                <a:latin typeface="Times New Roman" panose="02020603050405020304" pitchFamily="18" charset="0"/>
                <a:cs typeface="Times New Roman" panose="02020603050405020304" pitchFamily="18" charset="0"/>
              </a:rPr>
              <a:t>• However, you must also reset the IFS variable </a:t>
            </a:r>
          </a:p>
          <a:p>
            <a:r>
              <a:rPr lang="en-US" sz="1600" dirty="0">
                <a:latin typeface="Times New Roman" panose="02020603050405020304" pitchFamily="18" charset="0"/>
                <a:cs typeface="Times New Roman" panose="02020603050405020304" pitchFamily="18" charset="0"/>
              </a:rPr>
              <a:t>	• IFS is the characters that the system considers as white space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If not, the user may add “s” to the IFS </a:t>
            </a:r>
          </a:p>
          <a:p>
            <a:r>
              <a:rPr lang="en-US" sz="1600" dirty="0">
                <a:latin typeface="Times New Roman" panose="02020603050405020304" pitchFamily="18" charset="0"/>
                <a:cs typeface="Times New Roman" panose="02020603050405020304" pitchFamily="18" charset="0"/>
              </a:rPr>
              <a:t>	• system(ls) becomes system(l) </a:t>
            </a:r>
          </a:p>
          <a:p>
            <a:r>
              <a:rPr lang="en-US" sz="1600" dirty="0">
                <a:latin typeface="Times New Roman" panose="02020603050405020304" pitchFamily="18" charset="0"/>
                <a:cs typeface="Times New Roman" panose="02020603050405020304" pitchFamily="18" charset="0"/>
              </a:rPr>
              <a:t>	• Place a function l in the directory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Moral: things are intricately related and inputs can have unexpected consequences</a:t>
            </a:r>
          </a:p>
        </p:txBody>
      </p:sp>
      <p:sp>
        <p:nvSpPr>
          <p:cNvPr id="7" name="矩形 6">
            <a:extLst>
              <a:ext uri="{FF2B5EF4-FFF2-40B4-BE49-F238E27FC236}">
                <a16:creationId xmlns:a16="http://schemas.microsoft.com/office/drawing/2014/main" id="{D6354917-012F-4C1A-A724-CCF35879075B}"/>
              </a:ext>
            </a:extLst>
          </p:cNvPr>
          <p:cNvSpPr/>
          <p:nvPr/>
        </p:nvSpPr>
        <p:spPr>
          <a:xfrm>
            <a:off x="268941" y="4253669"/>
            <a:ext cx="5486400" cy="2339102"/>
          </a:xfrm>
          <a:prstGeom prst="rect">
            <a:avLst/>
          </a:prstGeom>
          <a:ln>
            <a:solidFill>
              <a:schemeClr val="tx1"/>
            </a:solidFill>
          </a:ln>
        </p:spPr>
        <p:txBody>
          <a:bodyPr wrap="square">
            <a:spAutoFit/>
          </a:bodyPr>
          <a:lstStyle/>
          <a:p>
            <a:r>
              <a:rPr lang="en-US" dirty="0">
                <a:latin typeface="Times New Roman" panose="02020603050405020304" pitchFamily="18" charset="0"/>
                <a:cs typeface="Times New Roman" panose="02020603050405020304" pitchFamily="18" charset="0"/>
              </a:rPr>
              <a:t>Attack by Resetting </a:t>
            </a:r>
            <a:r>
              <a:rPr lang="en-US" b="1" dirty="0">
                <a:latin typeface="Times New Roman" panose="02020603050405020304" pitchFamily="18" charset="0"/>
                <a:cs typeface="Times New Roman" panose="02020603050405020304" pitchFamily="18" charset="0"/>
              </a:rPr>
              <a:t>LD_LIBRARY_PATH</a:t>
            </a:r>
          </a:p>
          <a:p>
            <a:r>
              <a:rPr lang="en-US" sz="1600" dirty="0">
                <a:latin typeface="Times New Roman" panose="02020603050405020304" pitchFamily="18" charset="0"/>
                <a:cs typeface="Times New Roman" panose="02020603050405020304" pitchFamily="18" charset="0"/>
              </a:rPr>
              <a:t>• Assume you have a </a:t>
            </a:r>
            <a:r>
              <a:rPr lang="en-US" sz="1600" dirty="0" err="1">
                <a:latin typeface="Times New Roman" panose="02020603050405020304" pitchFamily="18" charset="0"/>
                <a:cs typeface="Times New Roman" panose="02020603050405020304" pitchFamily="18" charset="0"/>
              </a:rPr>
              <a:t>setuid</a:t>
            </a:r>
            <a:r>
              <a:rPr lang="en-US" sz="1600" dirty="0">
                <a:latin typeface="Times New Roman" panose="02020603050405020304" pitchFamily="18" charset="0"/>
                <a:cs typeface="Times New Roman" panose="02020603050405020304" pitchFamily="18" charset="0"/>
              </a:rPr>
              <a:t> program that loads dynamic libraries </a:t>
            </a:r>
          </a:p>
          <a:p>
            <a:r>
              <a:rPr lang="en-US" sz="1600" dirty="0">
                <a:latin typeface="Times New Roman" panose="02020603050405020304" pitchFamily="18" charset="0"/>
                <a:cs typeface="Times New Roman" panose="02020603050405020304" pitchFamily="18" charset="0"/>
              </a:rPr>
              <a:t>• UNIX searches the environment variable LD_LIBRARY_PATH for libraries </a:t>
            </a:r>
          </a:p>
          <a:p>
            <a:r>
              <a:rPr lang="en-US" sz="1600" dirty="0">
                <a:latin typeface="Times New Roman" panose="02020603050405020304" pitchFamily="18" charset="0"/>
                <a:cs typeface="Times New Roman" panose="02020603050405020304" pitchFamily="18" charset="0"/>
              </a:rPr>
              <a:t>• A user can set LD_LIBRARY_PATH to /</a:t>
            </a:r>
            <a:r>
              <a:rPr lang="en-US" sz="1600" dirty="0" err="1">
                <a:latin typeface="Times New Roman" panose="02020603050405020304" pitchFamily="18" charset="0"/>
                <a:cs typeface="Times New Roman" panose="02020603050405020304" pitchFamily="18" charset="0"/>
              </a:rPr>
              <a:t>tmp</a:t>
            </a:r>
            <a:r>
              <a:rPr lang="en-US" sz="1600" dirty="0">
                <a:latin typeface="Times New Roman" panose="02020603050405020304" pitchFamily="18" charset="0"/>
                <a:cs typeface="Times New Roman" panose="02020603050405020304" pitchFamily="18" charset="0"/>
              </a:rPr>
              <a:t>/attack and places his own copy of the libraries here </a:t>
            </a:r>
          </a:p>
          <a:p>
            <a:r>
              <a:rPr lang="en-US" sz="1600" dirty="0">
                <a:latin typeface="Times New Roman" panose="02020603050405020304" pitchFamily="18" charset="0"/>
                <a:cs typeface="Times New Roman" panose="02020603050405020304" pitchFamily="18" charset="0"/>
              </a:rPr>
              <a:t>• Most modern C runtime libraries have fixed this by not using the LD_LIBRARY_PATH variable when the EUID is not the same as the RUID or the EGID is not the same as the RGID</a:t>
            </a:r>
          </a:p>
        </p:txBody>
      </p:sp>
      <p:cxnSp>
        <p:nvCxnSpPr>
          <p:cNvPr id="10" name="直接箭头连接符 9">
            <a:extLst>
              <a:ext uri="{FF2B5EF4-FFF2-40B4-BE49-F238E27FC236}">
                <a16:creationId xmlns:a16="http://schemas.microsoft.com/office/drawing/2014/main" id="{24AD0D95-B0AA-4EE5-A177-5A091227914B}"/>
              </a:ext>
            </a:extLst>
          </p:cNvPr>
          <p:cNvCxnSpPr>
            <a:cxnSpLocks/>
          </p:cNvCxnSpPr>
          <p:nvPr/>
        </p:nvCxnSpPr>
        <p:spPr>
          <a:xfrm>
            <a:off x="3393142" y="3052483"/>
            <a:ext cx="2514599" cy="120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417E39E-E29A-4AEC-A0D5-B48D6ED19B6D}"/>
              </a:ext>
            </a:extLst>
          </p:cNvPr>
          <p:cNvCxnSpPr>
            <a:cxnSpLocks/>
          </p:cNvCxnSpPr>
          <p:nvPr/>
        </p:nvCxnSpPr>
        <p:spPr>
          <a:xfrm flipH="1">
            <a:off x="3299012" y="3127462"/>
            <a:ext cx="40341" cy="1059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36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CC205D-ECB5-47F5-92DF-B345CE75FB65}"/>
              </a:ext>
            </a:extLst>
          </p:cNvPr>
          <p:cNvSpPr>
            <a:spLocks noGrp="1"/>
          </p:cNvSpPr>
          <p:nvPr>
            <p:ph type="title"/>
          </p:nvPr>
        </p:nvSpPr>
        <p:spPr>
          <a:xfrm>
            <a:off x="2592925" y="624110"/>
            <a:ext cx="8911687" cy="1280890"/>
          </a:xfrm>
        </p:spPr>
        <p:txBody>
          <a:bodyPr/>
          <a:lstStyle/>
          <a:p>
            <a:r>
              <a:rPr lang="en-US" altLang="zh-CN" dirty="0">
                <a:latin typeface="Times New Roman" panose="02020603050405020304" pitchFamily="18" charset="0"/>
                <a:cs typeface="Times New Roman" panose="02020603050405020304" pitchFamily="18" charset="0"/>
              </a:rPr>
              <a:t>Input Validation Vulnerabilities</a:t>
            </a:r>
          </a:p>
        </p:txBody>
      </p:sp>
      <p:sp>
        <p:nvSpPr>
          <p:cNvPr id="3" name="矩形 2">
            <a:extLst>
              <a:ext uri="{FF2B5EF4-FFF2-40B4-BE49-F238E27FC236}">
                <a16:creationId xmlns:a16="http://schemas.microsoft.com/office/drawing/2014/main" id="{6257554F-3D99-45D1-99C8-9AB80D10E417}"/>
              </a:ext>
            </a:extLst>
          </p:cNvPr>
          <p:cNvSpPr/>
          <p:nvPr/>
        </p:nvSpPr>
        <p:spPr>
          <a:xfrm>
            <a:off x="531427" y="2100027"/>
            <a:ext cx="6096000" cy="313932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Sources of Input that Need Validation: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What are sources of input for local applications? </a:t>
            </a:r>
          </a:p>
          <a:p>
            <a:r>
              <a:rPr lang="en-US" dirty="0">
                <a:latin typeface="Times New Roman" panose="02020603050405020304" pitchFamily="18" charset="0"/>
                <a:cs typeface="Times New Roman" panose="02020603050405020304" pitchFamily="18" charset="0"/>
              </a:rPr>
              <a:t>	• Command line arguments </a:t>
            </a:r>
          </a:p>
          <a:p>
            <a:r>
              <a:rPr lang="en-US" dirty="0">
                <a:latin typeface="Times New Roman" panose="02020603050405020304" pitchFamily="18" charset="0"/>
                <a:cs typeface="Times New Roman" panose="02020603050405020304" pitchFamily="18" charset="0"/>
              </a:rPr>
              <a:t>	• Environment variables </a:t>
            </a:r>
          </a:p>
          <a:p>
            <a:r>
              <a:rPr lang="en-US" dirty="0">
                <a:latin typeface="Times New Roman" panose="02020603050405020304" pitchFamily="18" charset="0"/>
                <a:cs typeface="Times New Roman" panose="02020603050405020304" pitchFamily="18" charset="0"/>
              </a:rPr>
              <a:t>	• Configuration files, other files </a:t>
            </a:r>
          </a:p>
          <a:p>
            <a:r>
              <a:rPr lang="en-US" dirty="0">
                <a:latin typeface="Times New Roman" panose="02020603050405020304" pitchFamily="18" charset="0"/>
                <a:cs typeface="Times New Roman" panose="02020603050405020304" pitchFamily="18" charset="0"/>
              </a:rPr>
              <a:t>	• Inter-Process Communication call arguments </a:t>
            </a:r>
          </a:p>
          <a:p>
            <a:r>
              <a:rPr lang="en-US" dirty="0">
                <a:latin typeface="Times New Roman" panose="02020603050405020304" pitchFamily="18" charset="0"/>
                <a:cs typeface="Times New Roman" panose="02020603050405020304" pitchFamily="18" charset="0"/>
              </a:rPr>
              <a:t>	• Network packets </a:t>
            </a:r>
          </a:p>
          <a:p>
            <a:r>
              <a:rPr lang="en-US" dirty="0">
                <a:latin typeface="Times New Roman" panose="02020603050405020304" pitchFamily="18" charset="0"/>
                <a:cs typeface="Times New Roman" panose="02020603050405020304" pitchFamily="18" charset="0"/>
              </a:rPr>
              <a:t>• What are sources of input for </a:t>
            </a:r>
            <a:r>
              <a:rPr lang="en-US" dirty="0">
                <a:solidFill>
                  <a:srgbClr val="FF0000"/>
                </a:solidFill>
                <a:latin typeface="Times New Roman" panose="02020603050405020304" pitchFamily="18" charset="0"/>
                <a:cs typeface="Times New Roman" panose="02020603050405020304" pitchFamily="18" charset="0"/>
              </a:rPr>
              <a:t>web applications? </a:t>
            </a:r>
          </a:p>
          <a:p>
            <a:r>
              <a:rPr lang="en-US" dirty="0">
                <a:latin typeface="Times New Roman" panose="02020603050405020304" pitchFamily="18" charset="0"/>
                <a:cs typeface="Times New Roman" panose="02020603050405020304" pitchFamily="18" charset="0"/>
              </a:rPr>
              <a:t>	• Web form input </a:t>
            </a:r>
          </a:p>
          <a:p>
            <a:r>
              <a:rPr lang="en-US" dirty="0">
                <a:latin typeface="Times New Roman" panose="02020603050405020304" pitchFamily="18" charset="0"/>
                <a:cs typeface="Times New Roman" panose="02020603050405020304" pitchFamily="18" charset="0"/>
              </a:rPr>
              <a:t>	• Scripting languages with string input</a:t>
            </a:r>
          </a:p>
        </p:txBody>
      </p:sp>
      <p:sp>
        <p:nvSpPr>
          <p:cNvPr id="2" name="矩形 1">
            <a:extLst>
              <a:ext uri="{FF2B5EF4-FFF2-40B4-BE49-F238E27FC236}">
                <a16:creationId xmlns:a16="http://schemas.microsoft.com/office/drawing/2014/main" id="{587344D5-03F9-4BF0-AF04-051C7A433AD5}"/>
              </a:ext>
            </a:extLst>
          </p:cNvPr>
          <p:cNvSpPr/>
          <p:nvPr/>
        </p:nvSpPr>
        <p:spPr>
          <a:xfrm>
            <a:off x="6033247" y="1644475"/>
            <a:ext cx="6096000" cy="2585323"/>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 SQL injection </a:t>
            </a:r>
          </a:p>
          <a:p>
            <a:r>
              <a:rPr lang="en-US" dirty="0">
                <a:latin typeface="Times New Roman" panose="02020603050405020304" pitchFamily="18" charset="0"/>
                <a:cs typeface="Times New Roman" panose="02020603050405020304" pitchFamily="18" charset="0"/>
              </a:rPr>
              <a:t>	• Caused by failure to validate/process inputs from web forms before using them to create SQL queries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Cross Site Scripting </a:t>
            </a:r>
          </a:p>
          <a:p>
            <a:r>
              <a:rPr lang="en-US" dirty="0">
                <a:latin typeface="Times New Roman" panose="02020603050405020304" pitchFamily="18" charset="0"/>
                <a:cs typeface="Times New Roman" panose="02020603050405020304" pitchFamily="18" charset="0"/>
              </a:rPr>
              <a:t>	• Caused by failure to validate/process inputs from web forms or URL before using them to create the web page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Cross Site Request Forgery </a:t>
            </a:r>
            <a:r>
              <a:rPr lang="en-US" dirty="0">
                <a:solidFill>
                  <a:srgbClr val="FF0000"/>
                </a:solidFill>
                <a:latin typeface="Times New Roman" panose="02020603050405020304" pitchFamily="18" charset="0"/>
                <a:cs typeface="Times New Roman" panose="02020603050405020304" pitchFamily="18" charset="0"/>
              </a:rPr>
              <a:t>is not an </a:t>
            </a:r>
            <a:r>
              <a:rPr lang="en-US" dirty="0">
                <a:latin typeface="Times New Roman" panose="02020603050405020304" pitchFamily="18" charset="0"/>
                <a:cs typeface="Times New Roman" panose="02020603050405020304" pitchFamily="18" charset="0"/>
              </a:rPr>
              <a:t>input validation issue</a:t>
            </a:r>
          </a:p>
        </p:txBody>
      </p:sp>
      <p:pic>
        <p:nvPicPr>
          <p:cNvPr id="4" name="图片 3">
            <a:extLst>
              <a:ext uri="{FF2B5EF4-FFF2-40B4-BE49-F238E27FC236}">
                <a16:creationId xmlns:a16="http://schemas.microsoft.com/office/drawing/2014/main" id="{5B643567-8008-4D6B-8F82-3379475EEF44}"/>
              </a:ext>
            </a:extLst>
          </p:cNvPr>
          <p:cNvPicPr>
            <a:picLocks noChangeAspect="1"/>
          </p:cNvPicPr>
          <p:nvPr/>
        </p:nvPicPr>
        <p:blipFill>
          <a:blip r:embed="rId3"/>
          <a:stretch>
            <a:fillRect/>
          </a:stretch>
        </p:blipFill>
        <p:spPr>
          <a:xfrm>
            <a:off x="6627427" y="4483095"/>
            <a:ext cx="4491318" cy="2241345"/>
          </a:xfrm>
          <a:prstGeom prst="rect">
            <a:avLst/>
          </a:prstGeom>
        </p:spPr>
      </p:pic>
      <p:cxnSp>
        <p:nvCxnSpPr>
          <p:cNvPr id="6" name="直接箭头连接符 5">
            <a:extLst>
              <a:ext uri="{FF2B5EF4-FFF2-40B4-BE49-F238E27FC236}">
                <a16:creationId xmlns:a16="http://schemas.microsoft.com/office/drawing/2014/main" id="{AC743707-1110-448B-BE2C-39B8AB460A91}"/>
              </a:ext>
            </a:extLst>
          </p:cNvPr>
          <p:cNvCxnSpPr>
            <a:cxnSpLocks/>
          </p:cNvCxnSpPr>
          <p:nvPr/>
        </p:nvCxnSpPr>
        <p:spPr>
          <a:xfrm flipV="1">
            <a:off x="5208763" y="4424825"/>
            <a:ext cx="824484" cy="58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064058"/>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1041</TotalTime>
  <Words>1926</Words>
  <Application>Microsoft Office PowerPoint</Application>
  <PresentationFormat>宽屏</PresentationFormat>
  <Paragraphs>226</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Open Sans</vt:lpstr>
      <vt:lpstr>Arial</vt:lpstr>
      <vt:lpstr>Calibri</vt:lpstr>
      <vt:lpstr>Century Gothic</vt:lpstr>
      <vt:lpstr>Times New Roman</vt:lpstr>
      <vt:lpstr>Wingdings 3</vt:lpstr>
      <vt:lpstr>丝状</vt:lpstr>
      <vt:lpstr>CS419 Recitation Class</vt:lpstr>
      <vt:lpstr>CS419 Recitation Class</vt:lpstr>
      <vt:lpstr>Why Software Vulnerabilities Matter?</vt:lpstr>
      <vt:lpstr>Common Software Vulnerabilities</vt:lpstr>
      <vt:lpstr>Input Validation Vulnerabilities</vt:lpstr>
      <vt:lpstr>Input Validation Vulnerabilities</vt:lpstr>
      <vt:lpstr>Input Validation Vulnerabilities</vt:lpstr>
      <vt:lpstr>Input Validation Vulnerabilities</vt:lpstr>
      <vt:lpstr>Input Validation Vulnerabilities</vt:lpstr>
      <vt:lpstr>Input Validation Vulnerabilities</vt:lpstr>
      <vt:lpstr>Time-of-check-to-time-of-use (TOCTTOU)</vt:lpstr>
      <vt:lpstr>Buffer overflows </vt:lpstr>
      <vt:lpstr>Buffer overflows </vt:lpstr>
      <vt:lpstr>Buffer overflows — return-to-libc attack </vt:lpstr>
      <vt:lpstr>Buffer overflows — Off by one buffer overflow  </vt:lpstr>
      <vt:lpstr>Buffer overflows — Off by one buffer overflow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CS336 Recitation Class</dc:title>
  <dc:creator>Shenao Yan</dc:creator>
  <cp:lastModifiedBy>Shenao Yan</cp:lastModifiedBy>
  <cp:revision>53</cp:revision>
  <dcterms:created xsi:type="dcterms:W3CDTF">2019-09-11T04:44:20Z</dcterms:created>
  <dcterms:modified xsi:type="dcterms:W3CDTF">2020-03-31T19:18:45Z</dcterms:modified>
</cp:coreProperties>
</file>