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81" r:id="rId4"/>
    <p:sldId id="282" r:id="rId5"/>
    <p:sldId id="283" r:id="rId6"/>
    <p:sldId id="284" r:id="rId7"/>
    <p:sldId id="392" r:id="rId8"/>
    <p:sldId id="418" r:id="rId9"/>
    <p:sldId id="419" r:id="rId10"/>
    <p:sldId id="420" r:id="rId11"/>
    <p:sldId id="421" r:id="rId12"/>
    <p:sldId id="42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47" autoAdjust="0"/>
  </p:normalViewPr>
  <p:slideViewPr>
    <p:cSldViewPr snapToGrid="0">
      <p:cViewPr varScale="1">
        <p:scale>
          <a:sx n="122" d="100"/>
          <a:sy n="122" d="100"/>
        </p:scale>
        <p:origin x="8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ao Yan" userId="0f750ff71e3ee7b1" providerId="LiveId" clId="{6EA4F204-11D3-4A38-B5DA-07797B829BD0}"/>
    <pc:docChg chg="custSel addSld modSld">
      <pc:chgData name="Shenao Yan" userId="0f750ff71e3ee7b1" providerId="LiveId" clId="{6EA4F204-11D3-4A38-B5DA-07797B829BD0}" dt="2019-09-11T05:31:15.988" v="76" actId="20577"/>
      <pc:docMkLst>
        <pc:docMk/>
      </pc:docMkLst>
      <pc:sldChg chg="modSp add">
        <pc:chgData name="Shenao Yan" userId="0f750ff71e3ee7b1" providerId="LiveId" clId="{6EA4F204-11D3-4A38-B5DA-07797B829BD0}" dt="2019-09-11T04:48:15.780" v="69" actId="1076"/>
        <pc:sldMkLst>
          <pc:docMk/>
          <pc:sldMk cId="3541151749" sldId="256"/>
        </pc:sldMkLst>
        <pc:spChg chg="mod">
          <ac:chgData name="Shenao Yan" userId="0f750ff71e3ee7b1" providerId="LiveId" clId="{6EA4F204-11D3-4A38-B5DA-07797B829BD0}" dt="2019-09-11T04:47:27.246" v="31" actId="1076"/>
          <ac:spMkLst>
            <pc:docMk/>
            <pc:sldMk cId="3541151749" sldId="256"/>
            <ac:spMk id="2" creationId="{95343C8F-5E6F-4D3E-9312-C0C350EFB9AE}"/>
          </ac:spMkLst>
        </pc:spChg>
        <pc:spChg chg="mod">
          <ac:chgData name="Shenao Yan" userId="0f750ff71e3ee7b1" providerId="LiveId" clId="{6EA4F204-11D3-4A38-B5DA-07797B829BD0}" dt="2019-09-11T04:48:15.780" v="69" actId="1076"/>
          <ac:spMkLst>
            <pc:docMk/>
            <pc:sldMk cId="3541151749" sldId="256"/>
            <ac:spMk id="3" creationId="{9519CD03-881B-4138-9B54-7BAF8831D9D8}"/>
          </ac:spMkLst>
        </pc:spChg>
      </pc:sldChg>
      <pc:sldChg chg="modSp add">
        <pc:chgData name="Shenao Yan" userId="0f750ff71e3ee7b1" providerId="LiveId" clId="{6EA4F204-11D3-4A38-B5DA-07797B829BD0}" dt="2019-09-11T05:30:40.353" v="70"/>
        <pc:sldMkLst>
          <pc:docMk/>
          <pc:sldMk cId="4033909727" sldId="257"/>
        </pc:sldMkLst>
        <pc:spChg chg="mod">
          <ac:chgData name="Shenao Yan" userId="0f750ff71e3ee7b1" providerId="LiveId" clId="{6EA4F204-11D3-4A38-B5DA-07797B829BD0}" dt="2019-09-11T05:30:40.353" v="70"/>
          <ac:spMkLst>
            <pc:docMk/>
            <pc:sldMk cId="4033909727" sldId="257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15.988" v="76" actId="20577"/>
        <pc:sldMkLst>
          <pc:docMk/>
          <pc:sldMk cId="2881753785" sldId="258"/>
        </pc:sldMkLst>
        <pc:spChg chg="mod">
          <ac:chgData name="Shenao Yan" userId="0f750ff71e3ee7b1" providerId="LiveId" clId="{6EA4F204-11D3-4A38-B5DA-07797B829BD0}" dt="2019-09-11T05:31:15.988" v="76" actId="20577"/>
          <ac:spMkLst>
            <pc:docMk/>
            <pc:sldMk cId="2881753785" sldId="258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01.808" v="74"/>
        <pc:sldMkLst>
          <pc:docMk/>
          <pc:sldMk cId="3933498108" sldId="259"/>
        </pc:sldMkLst>
        <pc:spChg chg="mod">
          <ac:chgData name="Shenao Yan" userId="0f750ff71e3ee7b1" providerId="LiveId" clId="{6EA4F204-11D3-4A38-B5DA-07797B829BD0}" dt="2019-09-11T05:31:01.808" v="74"/>
          <ac:spMkLst>
            <pc:docMk/>
            <pc:sldMk cId="3933498108" sldId="259"/>
            <ac:spMk id="2" creationId="{D870560D-0587-40E3-9355-B32AE0ADFE0C}"/>
          </ac:spMkLst>
        </pc:spChg>
      </pc:sldChg>
      <pc:sldChg chg="modSp add">
        <pc:chgData name="Shenao Yan" userId="0f750ff71e3ee7b1" providerId="LiveId" clId="{6EA4F204-11D3-4A38-B5DA-07797B829BD0}" dt="2019-09-11T05:31:12.961" v="75"/>
        <pc:sldMkLst>
          <pc:docMk/>
          <pc:sldMk cId="2768317826" sldId="260"/>
        </pc:sldMkLst>
        <pc:spChg chg="mod">
          <ac:chgData name="Shenao Yan" userId="0f750ff71e3ee7b1" providerId="LiveId" clId="{6EA4F204-11D3-4A38-B5DA-07797B829BD0}" dt="2019-09-11T05:31:12.961" v="75"/>
          <ac:spMkLst>
            <pc:docMk/>
            <pc:sldMk cId="2768317826" sldId="260"/>
            <ac:spMk id="2" creationId="{D870560D-0587-40E3-9355-B32AE0ADFE0C}"/>
          </ac:spMkLst>
        </pc:spChg>
      </pc:sldChg>
    </pc:docChg>
  </pc:docChgLst>
  <pc:docChgLst>
    <pc:chgData name="Shenao Yan" userId="0f750ff71e3ee7b1" providerId="LiveId" clId="{F4405053-355A-43AF-9C43-D12E07CD72BA}"/>
    <pc:docChg chg="undo custSel addSld modSld sldOrd">
      <pc:chgData name="Shenao Yan" userId="0f750ff71e3ee7b1" providerId="LiveId" clId="{F4405053-355A-43AF-9C43-D12E07CD72BA}" dt="2019-09-12T00:01:07.994" v="1386"/>
      <pc:docMkLst>
        <pc:docMk/>
      </pc:docMkLst>
      <pc:sldChg chg="addSp modSp">
        <pc:chgData name="Shenao Yan" userId="0f750ff71e3ee7b1" providerId="LiveId" clId="{F4405053-355A-43AF-9C43-D12E07CD72BA}" dt="2019-09-11T21:40:36.950" v="1279" actId="20577"/>
        <pc:sldMkLst>
          <pc:docMk/>
          <pc:sldMk cId="4033909727" sldId="257"/>
        </pc:sldMkLst>
        <pc:spChg chg="mod">
          <ac:chgData name="Shenao Yan" userId="0f750ff71e3ee7b1" providerId="LiveId" clId="{F4405053-355A-43AF-9C43-D12E07CD72BA}" dt="2019-09-11T21:40:36.950" v="1279" actId="20577"/>
          <ac:spMkLst>
            <pc:docMk/>
            <pc:sldMk cId="4033909727" sldId="257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1:59.241" v="1247" actId="20577"/>
          <ac:spMkLst>
            <pc:docMk/>
            <pc:sldMk cId="4033909727" sldId="257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19:49:40.193" v="162" actId="1076"/>
          <ac:picMkLst>
            <pc:docMk/>
            <pc:sldMk cId="4033909727" sldId="257"/>
            <ac:picMk id="5" creationId="{A0236B62-D704-4C56-BD7A-F5B85176F333}"/>
          </ac:picMkLst>
        </pc:picChg>
      </pc:sldChg>
      <pc:sldChg chg="addSp modSp modNotesTx">
        <pc:chgData name="Shenao Yan" userId="0f750ff71e3ee7b1" providerId="LiveId" clId="{F4405053-355A-43AF-9C43-D12E07CD72BA}" dt="2019-09-11T23:55:24.578" v="1381" actId="20577"/>
        <pc:sldMkLst>
          <pc:docMk/>
          <pc:sldMk cId="2881753785" sldId="258"/>
        </pc:sldMkLst>
        <pc:spChg chg="mod">
          <ac:chgData name="Shenao Yan" userId="0f750ff71e3ee7b1" providerId="LiveId" clId="{F4405053-355A-43AF-9C43-D12E07CD72BA}" dt="2019-09-11T23:55:24.578" v="1381" actId="20577"/>
          <ac:spMkLst>
            <pc:docMk/>
            <pc:sldMk cId="2881753785" sldId="258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19:42.596" v="517" actId="1076"/>
          <ac:picMkLst>
            <pc:docMk/>
            <pc:sldMk cId="2881753785" sldId="258"/>
            <ac:picMk id="5" creationId="{47288B02-AAB9-4CF1-98B6-0AFC6EAAD55A}"/>
          </ac:picMkLst>
        </pc:picChg>
      </pc:sldChg>
      <pc:sldChg chg="addSp modSp">
        <pc:chgData name="Shenao Yan" userId="0f750ff71e3ee7b1" providerId="LiveId" clId="{F4405053-355A-43AF-9C43-D12E07CD72BA}" dt="2019-09-11T21:02:41.222" v="1250" actId="113"/>
        <pc:sldMkLst>
          <pc:docMk/>
          <pc:sldMk cId="3933498108" sldId="259"/>
        </pc:sldMkLst>
        <pc:spChg chg="mod">
          <ac:chgData name="Shenao Yan" userId="0f750ff71e3ee7b1" providerId="LiveId" clId="{F4405053-355A-43AF-9C43-D12E07CD72BA}" dt="2019-09-11T21:02:41.222" v="1250" actId="113"/>
          <ac:spMkLst>
            <pc:docMk/>
            <pc:sldMk cId="3933498108" sldId="259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29:53.463" v="826" actId="1076"/>
          <ac:picMkLst>
            <pc:docMk/>
            <pc:sldMk cId="3933498108" sldId="259"/>
            <ac:picMk id="5" creationId="{FA4A3F50-1684-4D85-A5C7-C49C921A1F60}"/>
          </ac:picMkLst>
        </pc:picChg>
      </pc:sldChg>
      <pc:sldChg chg="addSp delSp modSp">
        <pc:chgData name="Shenao Yan" userId="0f750ff71e3ee7b1" providerId="LiveId" clId="{F4405053-355A-43AF-9C43-D12E07CD72BA}" dt="2019-09-11T21:03:12.479" v="1259" actId="20577"/>
        <pc:sldMkLst>
          <pc:docMk/>
          <pc:sldMk cId="2768317826" sldId="260"/>
        </pc:sldMkLst>
        <pc:spChg chg="mod">
          <ac:chgData name="Shenao Yan" userId="0f750ff71e3ee7b1" providerId="LiveId" clId="{F4405053-355A-43AF-9C43-D12E07CD72BA}" dt="2019-09-11T21:01:42.185" v="1246" actId="20577"/>
          <ac:spMkLst>
            <pc:docMk/>
            <pc:sldMk cId="2768317826" sldId="260"/>
            <ac:spMk id="2" creationId="{D870560D-0587-40E3-9355-B32AE0ADFE0C}"/>
          </ac:spMkLst>
        </pc:spChg>
        <pc:spChg chg="add del mod">
          <ac:chgData name="Shenao Yan" userId="0f750ff71e3ee7b1" providerId="LiveId" clId="{F4405053-355A-43AF-9C43-D12E07CD72BA}" dt="2019-09-11T21:03:12.479" v="1259" actId="20577"/>
          <ac:spMkLst>
            <pc:docMk/>
            <pc:sldMk cId="2768317826" sldId="260"/>
            <ac:spMk id="3" creationId="{0EA4AAF9-66DA-4B89-B85E-D89670EA81A6}"/>
          </ac:spMkLst>
        </pc:spChg>
        <pc:spChg chg="add del">
          <ac:chgData name="Shenao Yan" userId="0f750ff71e3ee7b1" providerId="LiveId" clId="{F4405053-355A-43AF-9C43-D12E07CD72BA}" dt="2019-09-11T21:00:28.729" v="1159"/>
          <ac:spMkLst>
            <pc:docMk/>
            <pc:sldMk cId="2768317826" sldId="260"/>
            <ac:spMk id="5" creationId="{E543C551-E48C-40AD-BA6C-0D99473DEBBF}"/>
          </ac:spMkLst>
        </pc:spChg>
        <pc:picChg chg="add del mod">
          <ac:chgData name="Shenao Yan" userId="0f750ff71e3ee7b1" providerId="LiveId" clId="{F4405053-355A-43AF-9C43-D12E07CD72BA}" dt="2019-09-11T21:00:29.919" v="1162"/>
          <ac:picMkLst>
            <pc:docMk/>
            <pc:sldMk cId="2768317826" sldId="260"/>
            <ac:picMk id="4" creationId="{34E678E7-AF26-4993-AF44-9B71DF5EA49F}"/>
          </ac:picMkLst>
        </pc:picChg>
        <pc:picChg chg="add">
          <ac:chgData name="Shenao Yan" userId="0f750ff71e3ee7b1" providerId="LiveId" clId="{F4405053-355A-43AF-9C43-D12E07CD72BA}" dt="2019-09-11T21:01:32.921" v="1244"/>
          <ac:picMkLst>
            <pc:docMk/>
            <pc:sldMk cId="2768317826" sldId="260"/>
            <ac:picMk id="6" creationId="{42A9BA2B-12EE-4168-A8B5-A9164B0E2609}"/>
          </ac:picMkLst>
        </pc:picChg>
      </pc:sldChg>
      <pc:sldChg chg="addSp delSp modSp add">
        <pc:chgData name="Shenao Yan" userId="0f750ff71e3ee7b1" providerId="LiveId" clId="{F4405053-355A-43AF-9C43-D12E07CD72BA}" dt="2019-09-11T20:00:17.341" v="197" actId="1076"/>
        <pc:sldMkLst>
          <pc:docMk/>
          <pc:sldMk cId="2616053916" sldId="261"/>
        </pc:sldMkLst>
        <pc:spChg chg="mod">
          <ac:chgData name="Shenao Yan" userId="0f750ff71e3ee7b1" providerId="LiveId" clId="{F4405053-355A-43AF-9C43-D12E07CD72BA}" dt="2019-09-11T19:52:07.315" v="167" actId="113"/>
          <ac:spMkLst>
            <pc:docMk/>
            <pc:sldMk cId="2616053916" sldId="261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0:00:03.765" v="195" actId="255"/>
          <ac:spMkLst>
            <pc:docMk/>
            <pc:sldMk cId="2616053916" sldId="261"/>
            <ac:spMk id="3" creationId="{0EA4AAF9-66DA-4B89-B85E-D89670EA81A6}"/>
          </ac:spMkLst>
        </pc:spChg>
        <pc:picChg chg="del">
          <ac:chgData name="Shenao Yan" userId="0f750ff71e3ee7b1" providerId="LiveId" clId="{F4405053-355A-43AF-9C43-D12E07CD72BA}" dt="2019-09-11T19:56:14.866" v="172" actId="478"/>
          <ac:picMkLst>
            <pc:docMk/>
            <pc:sldMk cId="2616053916" sldId="261"/>
            <ac:picMk id="5" creationId="{A0236B62-D704-4C56-BD7A-F5B85176F333}"/>
          </ac:picMkLst>
        </pc:picChg>
        <pc:picChg chg="add mod">
          <ac:chgData name="Shenao Yan" userId="0f750ff71e3ee7b1" providerId="LiveId" clId="{F4405053-355A-43AF-9C43-D12E07CD72BA}" dt="2019-09-11T20:00:17.341" v="197" actId="1076"/>
          <ac:picMkLst>
            <pc:docMk/>
            <pc:sldMk cId="2616053916" sldId="261"/>
            <ac:picMk id="6" creationId="{FF85C952-8CF2-49B3-9F7F-417A5782F443}"/>
          </ac:picMkLst>
        </pc:picChg>
      </pc:sldChg>
      <pc:sldChg chg="addSp delSp modSp add">
        <pc:chgData name="Shenao Yan" userId="0f750ff71e3ee7b1" providerId="LiveId" clId="{F4405053-355A-43AF-9C43-D12E07CD72BA}" dt="2019-09-11T23:54:32.593" v="1378" actId="20577"/>
        <pc:sldMkLst>
          <pc:docMk/>
          <pc:sldMk cId="1272174397" sldId="262"/>
        </pc:sldMkLst>
        <pc:spChg chg="mod">
          <ac:chgData name="Shenao Yan" userId="0f750ff71e3ee7b1" providerId="LiveId" clId="{F4405053-355A-43AF-9C43-D12E07CD72BA}" dt="2019-09-11T23:54:32.593" v="1378" actId="20577"/>
          <ac:spMkLst>
            <pc:docMk/>
            <pc:sldMk cId="1272174397" sldId="262"/>
            <ac:spMk id="3" creationId="{0EA4AAF9-66DA-4B89-B85E-D89670EA81A6}"/>
          </ac:spMkLst>
        </pc:spChg>
        <pc:picChg chg="add mod">
          <ac:chgData name="Shenao Yan" userId="0f750ff71e3ee7b1" providerId="LiveId" clId="{F4405053-355A-43AF-9C43-D12E07CD72BA}" dt="2019-09-11T20:03:42.942" v="329" actId="1076"/>
          <ac:picMkLst>
            <pc:docMk/>
            <pc:sldMk cId="1272174397" sldId="262"/>
            <ac:picMk id="5" creationId="{9E67423F-504C-46E9-BE92-1DB981D4B46E}"/>
          </ac:picMkLst>
        </pc:picChg>
        <pc:picChg chg="del">
          <ac:chgData name="Shenao Yan" userId="0f750ff71e3ee7b1" providerId="LiveId" clId="{F4405053-355A-43AF-9C43-D12E07CD72BA}" dt="2019-09-11T20:02:08.895" v="209" actId="478"/>
          <ac:picMkLst>
            <pc:docMk/>
            <pc:sldMk cId="1272174397" sldId="262"/>
            <ac:picMk id="6" creationId="{FF85C952-8CF2-49B3-9F7F-417A5782F443}"/>
          </ac:picMkLst>
        </pc:picChg>
      </pc:sldChg>
      <pc:sldChg chg="addSp delSp modSp add">
        <pc:chgData name="Shenao Yan" userId="0f750ff71e3ee7b1" providerId="LiveId" clId="{F4405053-355A-43AF-9C43-D12E07CD72BA}" dt="2019-09-11T20:06:34.824" v="366" actId="20577"/>
        <pc:sldMkLst>
          <pc:docMk/>
          <pc:sldMk cId="544686392" sldId="263"/>
        </pc:sldMkLst>
        <pc:spChg chg="mod">
          <ac:chgData name="Shenao Yan" userId="0f750ff71e3ee7b1" providerId="LiveId" clId="{F4405053-355A-43AF-9C43-D12E07CD72BA}" dt="2019-09-11T20:06:34.824" v="366" actId="20577"/>
          <ac:spMkLst>
            <pc:docMk/>
            <pc:sldMk cId="544686392" sldId="263"/>
            <ac:spMk id="3" creationId="{0EA4AAF9-66DA-4B89-B85E-D89670EA81A6}"/>
          </ac:spMkLst>
        </pc:spChg>
        <pc:picChg chg="del mod">
          <ac:chgData name="Shenao Yan" userId="0f750ff71e3ee7b1" providerId="LiveId" clId="{F4405053-355A-43AF-9C43-D12E07CD72BA}" dt="2019-09-11T20:05:30.519" v="359" actId="478"/>
          <ac:picMkLst>
            <pc:docMk/>
            <pc:sldMk cId="544686392" sldId="263"/>
            <ac:picMk id="5" creationId="{9E67423F-504C-46E9-BE92-1DB981D4B46E}"/>
          </ac:picMkLst>
        </pc:picChg>
        <pc:picChg chg="add mod">
          <ac:chgData name="Shenao Yan" userId="0f750ff71e3ee7b1" providerId="LiveId" clId="{F4405053-355A-43AF-9C43-D12E07CD72BA}" dt="2019-09-11T20:05:35.973" v="361" actId="1076"/>
          <ac:picMkLst>
            <pc:docMk/>
            <pc:sldMk cId="544686392" sldId="263"/>
            <ac:picMk id="6" creationId="{022F2121-4D64-460A-B14D-CF968A036FF5}"/>
          </ac:picMkLst>
        </pc:picChg>
      </pc:sldChg>
      <pc:sldChg chg="addSp delSp modSp add modNotesTx">
        <pc:chgData name="Shenao Yan" userId="0f750ff71e3ee7b1" providerId="LiveId" clId="{F4405053-355A-43AF-9C43-D12E07CD72BA}" dt="2019-09-11T21:05:12.366" v="1262" actId="20577"/>
        <pc:sldMkLst>
          <pc:docMk/>
          <pc:sldMk cId="2555793279" sldId="264"/>
        </pc:sldMkLst>
        <pc:spChg chg="mod">
          <ac:chgData name="Shenao Yan" userId="0f750ff71e3ee7b1" providerId="LiveId" clId="{F4405053-355A-43AF-9C43-D12E07CD72BA}" dt="2019-09-11T20:20:49.057" v="565" actId="20577"/>
          <ac:spMkLst>
            <pc:docMk/>
            <pc:sldMk cId="2555793279" sldId="264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2:22.167" v="1248" actId="113"/>
          <ac:spMkLst>
            <pc:docMk/>
            <pc:sldMk cId="2555793279" sldId="264"/>
            <ac:spMk id="3" creationId="{0EA4AAF9-66DA-4B89-B85E-D89670EA81A6}"/>
          </ac:spMkLst>
        </pc:spChg>
        <pc:spChg chg="add mod">
          <ac:chgData name="Shenao Yan" userId="0f750ff71e3ee7b1" providerId="LiveId" clId="{F4405053-355A-43AF-9C43-D12E07CD72BA}" dt="2019-09-11T21:05:12.366" v="1262" actId="20577"/>
          <ac:spMkLst>
            <pc:docMk/>
            <pc:sldMk cId="2555793279" sldId="264"/>
            <ac:spMk id="4" creationId="{5BC0D918-E1E7-4102-BD88-11F4212CA352}"/>
          </ac:spMkLst>
        </pc:spChg>
        <pc:picChg chg="del">
          <ac:chgData name="Shenao Yan" userId="0f750ff71e3ee7b1" providerId="LiveId" clId="{F4405053-355A-43AF-9C43-D12E07CD72BA}" dt="2019-09-11T20:20:59.446" v="569" actId="478"/>
          <ac:picMkLst>
            <pc:docMk/>
            <pc:sldMk cId="2555793279" sldId="264"/>
            <ac:picMk id="5" creationId="{47288B02-AAB9-4CF1-98B6-0AFC6EAAD55A}"/>
          </ac:picMkLst>
        </pc:picChg>
      </pc:sldChg>
      <pc:sldChg chg="modSp add modNotesTx">
        <pc:chgData name="Shenao Yan" userId="0f750ff71e3ee7b1" providerId="LiveId" clId="{F4405053-355A-43AF-9C43-D12E07CD72BA}" dt="2019-09-11T21:02:28.616" v="1249" actId="113"/>
        <pc:sldMkLst>
          <pc:docMk/>
          <pc:sldMk cId="909119204" sldId="265"/>
        </pc:sldMkLst>
        <pc:spChg chg="mod">
          <ac:chgData name="Shenao Yan" userId="0f750ff71e3ee7b1" providerId="LiveId" clId="{F4405053-355A-43AF-9C43-D12E07CD72BA}" dt="2019-09-11T21:02:28.616" v="1249" actId="113"/>
          <ac:spMkLst>
            <pc:docMk/>
            <pc:sldMk cId="909119204" sldId="265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25:27.537" v="602" actId="115"/>
          <ac:spMkLst>
            <pc:docMk/>
            <pc:sldMk cId="909119204" sldId="265"/>
            <ac:spMk id="4" creationId="{5BC0D918-E1E7-4102-BD88-11F4212CA352}"/>
          </ac:spMkLst>
        </pc:spChg>
      </pc:sldChg>
      <pc:sldChg chg="addSp delSp modSp add">
        <pc:chgData name="Shenao Yan" userId="0f750ff71e3ee7b1" providerId="LiveId" clId="{F4405053-355A-43AF-9C43-D12E07CD72BA}" dt="2019-09-11T23:57:36.771" v="1385" actId="1076"/>
        <pc:sldMkLst>
          <pc:docMk/>
          <pc:sldMk cId="2063685567" sldId="266"/>
        </pc:sldMkLst>
        <pc:spChg chg="mod">
          <ac:chgData name="Shenao Yan" userId="0f750ff71e3ee7b1" providerId="LiveId" clId="{F4405053-355A-43AF-9C43-D12E07CD72BA}" dt="2019-09-11T20:31:20.983" v="837" actId="20577"/>
          <ac:spMkLst>
            <pc:docMk/>
            <pc:sldMk cId="2063685567" sldId="266"/>
            <ac:spMk id="2" creationId="{D870560D-0587-40E3-9355-B32AE0ADFE0C}"/>
          </ac:spMkLst>
        </pc:spChg>
        <pc:spChg chg="mod">
          <ac:chgData name="Shenao Yan" userId="0f750ff71e3ee7b1" providerId="LiveId" clId="{F4405053-355A-43AF-9C43-D12E07CD72BA}" dt="2019-09-11T21:02:50.166" v="1251" actId="113"/>
          <ac:spMkLst>
            <pc:docMk/>
            <pc:sldMk cId="2063685567" sldId="266"/>
            <ac:spMk id="3" creationId="{0EA4AAF9-66DA-4B89-B85E-D89670EA81A6}"/>
          </ac:spMkLst>
        </pc:spChg>
        <pc:spChg chg="add mod">
          <ac:chgData name="Shenao Yan" userId="0f750ff71e3ee7b1" providerId="LiveId" clId="{F4405053-355A-43AF-9C43-D12E07CD72BA}" dt="2019-09-11T20:35:57.476" v="1070" actId="1076"/>
          <ac:spMkLst>
            <pc:docMk/>
            <pc:sldMk cId="2063685567" sldId="266"/>
            <ac:spMk id="7" creationId="{022A9632-E7CD-4822-A499-11C44BDE0595}"/>
          </ac:spMkLst>
        </pc:spChg>
        <pc:picChg chg="del">
          <ac:chgData name="Shenao Yan" userId="0f750ff71e3ee7b1" providerId="LiveId" clId="{F4405053-355A-43AF-9C43-D12E07CD72BA}" dt="2019-09-11T20:31:44.064" v="838" actId="478"/>
          <ac:picMkLst>
            <pc:docMk/>
            <pc:sldMk cId="2063685567" sldId="266"/>
            <ac:picMk id="5" creationId="{FA4A3F50-1684-4D85-A5C7-C49C921A1F60}"/>
          </ac:picMkLst>
        </pc:picChg>
        <pc:picChg chg="add del mod">
          <ac:chgData name="Shenao Yan" userId="0f750ff71e3ee7b1" providerId="LiveId" clId="{F4405053-355A-43AF-9C43-D12E07CD72BA}" dt="2019-09-11T23:57:27.438" v="1383" actId="478"/>
          <ac:picMkLst>
            <pc:docMk/>
            <pc:sldMk cId="2063685567" sldId="266"/>
            <ac:picMk id="6" creationId="{02A54BD2-0518-44A8-BD29-55BC052E2EF7}"/>
          </ac:picMkLst>
        </pc:picChg>
        <pc:picChg chg="add mod">
          <ac:chgData name="Shenao Yan" userId="0f750ff71e3ee7b1" providerId="LiveId" clId="{F4405053-355A-43AF-9C43-D12E07CD72BA}" dt="2019-09-11T23:57:36.771" v="1385" actId="1076"/>
          <ac:picMkLst>
            <pc:docMk/>
            <pc:sldMk cId="2063685567" sldId="266"/>
            <ac:picMk id="9" creationId="{3A3CACE5-A778-4D75-AA85-287319C1AA9E}"/>
          </ac:picMkLst>
        </pc:picChg>
      </pc:sldChg>
      <pc:sldChg chg="addSp delSp modSp add">
        <pc:chgData name="Shenao Yan" userId="0f750ff71e3ee7b1" providerId="LiveId" clId="{F4405053-355A-43AF-9C43-D12E07CD72BA}" dt="2019-09-11T23:56:56.709" v="1382" actId="20577"/>
        <pc:sldMkLst>
          <pc:docMk/>
          <pc:sldMk cId="3908187879" sldId="267"/>
        </pc:sldMkLst>
        <pc:spChg chg="mod">
          <ac:chgData name="Shenao Yan" userId="0f750ff71e3ee7b1" providerId="LiveId" clId="{F4405053-355A-43AF-9C43-D12E07CD72BA}" dt="2019-09-11T21:02:56.892" v="1253" actId="113"/>
          <ac:spMkLst>
            <pc:docMk/>
            <pc:sldMk cId="3908187879" sldId="267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3:56:56.709" v="1382" actId="20577"/>
          <ac:spMkLst>
            <pc:docMk/>
            <pc:sldMk cId="3908187879" sldId="267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6:20.993" v="1076" actId="1076"/>
          <ac:picMkLst>
            <pc:docMk/>
            <pc:sldMk cId="3908187879" sldId="267"/>
            <ac:picMk id="5" creationId="{27E74DC7-17C0-44F5-936C-16607022D92F}"/>
          </ac:picMkLst>
        </pc:picChg>
        <pc:picChg chg="del">
          <ac:chgData name="Shenao Yan" userId="0f750ff71e3ee7b1" providerId="LiveId" clId="{F4405053-355A-43AF-9C43-D12E07CD72BA}" dt="2019-09-11T20:36:11.127" v="1074" actId="478"/>
          <ac:picMkLst>
            <pc:docMk/>
            <pc:sldMk cId="3908187879" sldId="267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1:02:54.249" v="1252" actId="113"/>
        <pc:sldMkLst>
          <pc:docMk/>
          <pc:sldMk cId="3252106213" sldId="268"/>
        </pc:sldMkLst>
        <pc:spChg chg="mod">
          <ac:chgData name="Shenao Yan" userId="0f750ff71e3ee7b1" providerId="LiveId" clId="{F4405053-355A-43AF-9C43-D12E07CD72BA}" dt="2019-09-11T21:02:54.249" v="1252" actId="113"/>
          <ac:spMkLst>
            <pc:docMk/>
            <pc:sldMk cId="3252106213" sldId="268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37:55.703" v="1094" actId="20577"/>
          <ac:spMkLst>
            <pc:docMk/>
            <pc:sldMk cId="3252106213" sldId="268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7:33.248" v="1092" actId="1076"/>
          <ac:picMkLst>
            <pc:docMk/>
            <pc:sldMk cId="3252106213" sldId="268"/>
            <ac:picMk id="5" creationId="{94D74C90-7E7E-43F0-8C9A-687223F40DC4}"/>
          </ac:picMkLst>
        </pc:picChg>
        <pc:picChg chg="del">
          <ac:chgData name="Shenao Yan" userId="0f750ff71e3ee7b1" providerId="LiveId" clId="{F4405053-355A-43AF-9C43-D12E07CD72BA}" dt="2019-09-11T20:37:25.858" v="1090" actId="478"/>
          <ac:picMkLst>
            <pc:docMk/>
            <pc:sldMk cId="3252106213" sldId="268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1:03:00.127" v="1254" actId="113"/>
        <pc:sldMkLst>
          <pc:docMk/>
          <pc:sldMk cId="1206731240" sldId="269"/>
        </pc:sldMkLst>
        <pc:spChg chg="mod">
          <ac:chgData name="Shenao Yan" userId="0f750ff71e3ee7b1" providerId="LiveId" clId="{F4405053-355A-43AF-9C43-D12E07CD72BA}" dt="2019-09-11T21:03:00.127" v="1254" actId="113"/>
          <ac:spMkLst>
            <pc:docMk/>
            <pc:sldMk cId="1206731240" sldId="269"/>
            <ac:spMk id="3" creationId="{0EA4AAF9-66DA-4B89-B85E-D89670EA81A6}"/>
          </ac:spMkLst>
        </pc:spChg>
        <pc:spChg chg="mod">
          <ac:chgData name="Shenao Yan" userId="0f750ff71e3ee7b1" providerId="LiveId" clId="{F4405053-355A-43AF-9C43-D12E07CD72BA}" dt="2019-09-11T20:39:12.895" v="1116" actId="20577"/>
          <ac:spMkLst>
            <pc:docMk/>
            <pc:sldMk cId="1206731240" sldId="269"/>
            <ac:spMk id="7" creationId="{022A9632-E7CD-4822-A499-11C44BDE0595}"/>
          </ac:spMkLst>
        </pc:spChg>
        <pc:picChg chg="add mod">
          <ac:chgData name="Shenao Yan" userId="0f750ff71e3ee7b1" providerId="LiveId" clId="{F4405053-355A-43AF-9C43-D12E07CD72BA}" dt="2019-09-11T20:38:37.952" v="1106" actId="1076"/>
          <ac:picMkLst>
            <pc:docMk/>
            <pc:sldMk cId="1206731240" sldId="269"/>
            <ac:picMk id="5" creationId="{F9098D78-DD70-4A9E-82AD-0B39CF73C030}"/>
          </ac:picMkLst>
        </pc:picChg>
        <pc:picChg chg="del">
          <ac:chgData name="Shenao Yan" userId="0f750ff71e3ee7b1" providerId="LiveId" clId="{F4405053-355A-43AF-9C43-D12E07CD72BA}" dt="2019-09-11T20:38:26.982" v="1104" actId="478"/>
          <ac:picMkLst>
            <pc:docMk/>
            <pc:sldMk cId="1206731240" sldId="269"/>
            <ac:picMk id="6" creationId="{02A54BD2-0518-44A8-BD29-55BC052E2EF7}"/>
          </ac:picMkLst>
        </pc:picChg>
      </pc:sldChg>
      <pc:sldChg chg="addSp delSp modSp add">
        <pc:chgData name="Shenao Yan" userId="0f750ff71e3ee7b1" providerId="LiveId" clId="{F4405053-355A-43AF-9C43-D12E07CD72BA}" dt="2019-09-11T20:42:33.215" v="1136" actId="1076"/>
        <pc:sldMkLst>
          <pc:docMk/>
          <pc:sldMk cId="289018223" sldId="270"/>
        </pc:sldMkLst>
        <pc:spChg chg="mod">
          <ac:chgData name="Shenao Yan" userId="0f750ff71e3ee7b1" providerId="LiveId" clId="{F4405053-355A-43AF-9C43-D12E07CD72BA}" dt="2019-09-11T20:40:26.504" v="1132" actId="20577"/>
          <ac:spMkLst>
            <pc:docMk/>
            <pc:sldMk cId="289018223" sldId="270"/>
            <ac:spMk id="2" creationId="{14F5E247-FD2F-4683-B237-85A232175F9A}"/>
          </ac:spMkLst>
        </pc:spChg>
        <pc:spChg chg="del">
          <ac:chgData name="Shenao Yan" userId="0f750ff71e3ee7b1" providerId="LiveId" clId="{F4405053-355A-43AF-9C43-D12E07CD72BA}" dt="2019-09-11T20:42:16.653" v="1133"/>
          <ac:spMkLst>
            <pc:docMk/>
            <pc:sldMk cId="289018223" sldId="270"/>
            <ac:spMk id="3" creationId="{3937ACD1-E173-4100-8BC0-7E39C52C05A3}"/>
          </ac:spMkLst>
        </pc:spChg>
        <pc:picChg chg="add mod">
          <ac:chgData name="Shenao Yan" userId="0f750ff71e3ee7b1" providerId="LiveId" clId="{F4405053-355A-43AF-9C43-D12E07CD72BA}" dt="2019-09-11T20:42:24.264" v="1134" actId="1076"/>
          <ac:picMkLst>
            <pc:docMk/>
            <pc:sldMk cId="289018223" sldId="270"/>
            <ac:picMk id="5" creationId="{6610E38F-8A6F-41A7-88CF-D8D7B0054872}"/>
          </ac:picMkLst>
        </pc:picChg>
        <pc:picChg chg="add mod">
          <ac:chgData name="Shenao Yan" userId="0f750ff71e3ee7b1" providerId="LiveId" clId="{F4405053-355A-43AF-9C43-D12E07CD72BA}" dt="2019-09-11T20:42:33.215" v="1136" actId="1076"/>
          <ac:picMkLst>
            <pc:docMk/>
            <pc:sldMk cId="289018223" sldId="270"/>
            <ac:picMk id="7" creationId="{B9605714-B737-4566-8AC0-1962AA01D6BA}"/>
          </ac:picMkLst>
        </pc:picChg>
      </pc:sldChg>
      <pc:sldChg chg="addSp delSp modSp add modNotesTx">
        <pc:chgData name="Shenao Yan" userId="0f750ff71e3ee7b1" providerId="LiveId" clId="{F4405053-355A-43AF-9C43-D12E07CD72BA}" dt="2019-09-11T20:43:41.722" v="1154" actId="20577"/>
        <pc:sldMkLst>
          <pc:docMk/>
          <pc:sldMk cId="3379388692" sldId="271"/>
        </pc:sldMkLst>
        <pc:spChg chg="add del mod">
          <ac:chgData name="Shenao Yan" userId="0f750ff71e3ee7b1" providerId="LiveId" clId="{F4405053-355A-43AF-9C43-D12E07CD72BA}" dt="2019-09-11T20:42:46.569" v="1141"/>
          <ac:spMkLst>
            <pc:docMk/>
            <pc:sldMk cId="3379388692" sldId="271"/>
            <ac:spMk id="4" creationId="{0F10CA10-D6C4-4FB1-98F5-5417EB6A70B8}"/>
          </ac:spMkLst>
        </pc:spChg>
        <pc:picChg chg="del">
          <ac:chgData name="Shenao Yan" userId="0f750ff71e3ee7b1" providerId="LiveId" clId="{F4405053-355A-43AF-9C43-D12E07CD72BA}" dt="2019-09-11T20:42:40.405" v="1138" actId="478"/>
          <ac:picMkLst>
            <pc:docMk/>
            <pc:sldMk cId="3379388692" sldId="271"/>
            <ac:picMk id="5" creationId="{6610E38F-8A6F-41A7-88CF-D8D7B0054872}"/>
          </ac:picMkLst>
        </pc:picChg>
        <pc:picChg chg="del">
          <ac:chgData name="Shenao Yan" userId="0f750ff71e3ee7b1" providerId="LiveId" clId="{F4405053-355A-43AF-9C43-D12E07CD72BA}" dt="2019-09-11T20:42:42.265" v="1140" actId="478"/>
          <ac:picMkLst>
            <pc:docMk/>
            <pc:sldMk cId="3379388692" sldId="271"/>
            <ac:picMk id="7" creationId="{B9605714-B737-4566-8AC0-1962AA01D6BA}"/>
          </ac:picMkLst>
        </pc:picChg>
        <pc:picChg chg="add mod">
          <ac:chgData name="Shenao Yan" userId="0f750ff71e3ee7b1" providerId="LiveId" clId="{F4405053-355A-43AF-9C43-D12E07CD72BA}" dt="2019-09-11T20:42:51.972" v="1142" actId="1076"/>
          <ac:picMkLst>
            <pc:docMk/>
            <pc:sldMk cId="3379388692" sldId="271"/>
            <ac:picMk id="8" creationId="{D2E86A4A-746B-4490-98B2-467656E79BA3}"/>
          </ac:picMkLst>
        </pc:picChg>
        <pc:picChg chg="add mod">
          <ac:chgData name="Shenao Yan" userId="0f750ff71e3ee7b1" providerId="LiveId" clId="{F4405053-355A-43AF-9C43-D12E07CD72BA}" dt="2019-09-11T20:43:00.570" v="1144" actId="1076"/>
          <ac:picMkLst>
            <pc:docMk/>
            <pc:sldMk cId="3379388692" sldId="271"/>
            <ac:picMk id="10" creationId="{D087AAC9-9E19-4323-8E61-A6D8DDB2FCF1}"/>
          </ac:picMkLst>
        </pc:picChg>
      </pc:sldChg>
      <pc:sldChg chg="addSp delSp modSp add">
        <pc:chgData name="Shenao Yan" userId="0f750ff71e3ee7b1" providerId="LiveId" clId="{F4405053-355A-43AF-9C43-D12E07CD72BA}" dt="2019-09-11T23:30:49.347" v="1294" actId="1076"/>
        <pc:sldMkLst>
          <pc:docMk/>
          <pc:sldMk cId="3442024815" sldId="272"/>
        </pc:sldMkLst>
        <pc:spChg chg="del">
          <ac:chgData name="Shenao Yan" userId="0f750ff71e3ee7b1" providerId="LiveId" clId="{F4405053-355A-43AF-9C43-D12E07CD72BA}" dt="2019-09-11T23:29:48.474" v="1288" actId="478"/>
          <ac:spMkLst>
            <pc:docMk/>
            <pc:sldMk cId="3442024815" sldId="272"/>
            <ac:spMk id="2" creationId="{D870560D-0587-40E3-9355-B32AE0ADFE0C}"/>
          </ac:spMkLst>
        </pc:spChg>
        <pc:spChg chg="del">
          <ac:chgData name="Shenao Yan" userId="0f750ff71e3ee7b1" providerId="LiveId" clId="{F4405053-355A-43AF-9C43-D12E07CD72BA}" dt="2019-09-11T23:29:50.799" v="1289" actId="478"/>
          <ac:spMkLst>
            <pc:docMk/>
            <pc:sldMk cId="3442024815" sldId="272"/>
            <ac:spMk id="3" creationId="{0EA4AAF9-66DA-4B89-B85E-D89670EA81A6}"/>
          </ac:spMkLst>
        </pc:spChg>
        <pc:spChg chg="add del mod">
          <ac:chgData name="Shenao Yan" userId="0f750ff71e3ee7b1" providerId="LiveId" clId="{F4405053-355A-43AF-9C43-D12E07CD72BA}" dt="2019-09-11T23:29:57.405" v="1292" actId="478"/>
          <ac:spMkLst>
            <pc:docMk/>
            <pc:sldMk cId="3442024815" sldId="272"/>
            <ac:spMk id="5" creationId="{6EEC8C63-3229-4278-8380-E13E75453508}"/>
          </ac:spMkLst>
        </pc:spChg>
        <pc:spChg chg="add del mod">
          <ac:chgData name="Shenao Yan" userId="0f750ff71e3ee7b1" providerId="LiveId" clId="{F4405053-355A-43AF-9C43-D12E07CD72BA}" dt="2019-09-11T23:29:54.864" v="1290" actId="478"/>
          <ac:spMkLst>
            <pc:docMk/>
            <pc:sldMk cId="3442024815" sldId="272"/>
            <ac:spMk id="8" creationId="{CF9FCD56-2B7A-4CC3-B171-35789AAAA019}"/>
          </ac:spMkLst>
        </pc:spChg>
        <pc:picChg chg="del">
          <ac:chgData name="Shenao Yan" userId="0f750ff71e3ee7b1" providerId="LiveId" clId="{F4405053-355A-43AF-9C43-D12E07CD72BA}" dt="2019-09-11T23:29:55.983" v="1291" actId="478"/>
          <ac:picMkLst>
            <pc:docMk/>
            <pc:sldMk cId="3442024815" sldId="272"/>
            <ac:picMk id="6" creationId="{42A9BA2B-12EE-4168-A8B5-A9164B0E2609}"/>
          </ac:picMkLst>
        </pc:picChg>
        <pc:picChg chg="add mod">
          <ac:chgData name="Shenao Yan" userId="0f750ff71e3ee7b1" providerId="LiveId" clId="{F4405053-355A-43AF-9C43-D12E07CD72BA}" dt="2019-09-11T23:30:49.347" v="1294" actId="1076"/>
          <ac:picMkLst>
            <pc:docMk/>
            <pc:sldMk cId="3442024815" sldId="272"/>
            <ac:picMk id="10" creationId="{A4EC9018-8828-4040-8962-ED6D35655975}"/>
          </ac:picMkLst>
        </pc:picChg>
      </pc:sldChg>
      <pc:sldChg chg="addSp delSp modSp add">
        <pc:chgData name="Shenao Yan" userId="0f750ff71e3ee7b1" providerId="LiveId" clId="{F4405053-355A-43AF-9C43-D12E07CD72BA}" dt="2019-09-11T23:31:57.180" v="1301" actId="1076"/>
        <pc:sldMkLst>
          <pc:docMk/>
          <pc:sldMk cId="877173578" sldId="273"/>
        </pc:sldMkLst>
        <pc:spChg chg="del">
          <ac:chgData name="Shenao Yan" userId="0f750ff71e3ee7b1" providerId="LiveId" clId="{F4405053-355A-43AF-9C43-D12E07CD72BA}" dt="2019-09-11T23:31:00.006" v="1297" actId="478"/>
          <ac:spMkLst>
            <pc:docMk/>
            <pc:sldMk cId="877173578" sldId="273"/>
            <ac:spMk id="2" creationId="{D870560D-0587-40E3-9355-B32AE0ADFE0C}"/>
          </ac:spMkLst>
        </pc:spChg>
        <pc:spChg chg="del">
          <ac:chgData name="Shenao Yan" userId="0f750ff71e3ee7b1" providerId="LiveId" clId="{F4405053-355A-43AF-9C43-D12E07CD72BA}" dt="2019-09-11T23:30:57.871" v="1296" actId="478"/>
          <ac:spMkLst>
            <pc:docMk/>
            <pc:sldMk cId="877173578" sldId="273"/>
            <ac:spMk id="3" creationId="{0EA4AAF9-66DA-4B89-B85E-D89670EA81A6}"/>
          </ac:spMkLst>
        </pc:spChg>
        <pc:spChg chg="add del mod">
          <ac:chgData name="Shenao Yan" userId="0f750ff71e3ee7b1" providerId="LiveId" clId="{F4405053-355A-43AF-9C43-D12E07CD72BA}" dt="2019-09-11T23:31:01.516" v="1298" actId="478"/>
          <ac:spMkLst>
            <pc:docMk/>
            <pc:sldMk cId="877173578" sldId="273"/>
            <ac:spMk id="5" creationId="{72B3C0BC-439B-498B-8CFB-B81C52DCD5DC}"/>
          </ac:spMkLst>
        </pc:spChg>
        <pc:spChg chg="add del mod">
          <ac:chgData name="Shenao Yan" userId="0f750ff71e3ee7b1" providerId="LiveId" clId="{F4405053-355A-43AF-9C43-D12E07CD72BA}" dt="2019-09-11T23:31:02.427" v="1299" actId="478"/>
          <ac:spMkLst>
            <pc:docMk/>
            <pc:sldMk cId="877173578" sldId="273"/>
            <ac:spMk id="8" creationId="{7FB9C15E-9B40-4801-873B-D13EB0F5EB3A}"/>
          </ac:spMkLst>
        </pc:spChg>
        <pc:picChg chg="del">
          <ac:chgData name="Shenao Yan" userId="0f750ff71e3ee7b1" providerId="LiveId" clId="{F4405053-355A-43AF-9C43-D12E07CD72BA}" dt="2019-09-11T23:30:55.203" v="1295" actId="478"/>
          <ac:picMkLst>
            <pc:docMk/>
            <pc:sldMk cId="877173578" sldId="273"/>
            <ac:picMk id="6" creationId="{42A9BA2B-12EE-4168-A8B5-A9164B0E2609}"/>
          </ac:picMkLst>
        </pc:picChg>
        <pc:picChg chg="add mod">
          <ac:chgData name="Shenao Yan" userId="0f750ff71e3ee7b1" providerId="LiveId" clId="{F4405053-355A-43AF-9C43-D12E07CD72BA}" dt="2019-09-11T23:31:57.180" v="1301" actId="1076"/>
          <ac:picMkLst>
            <pc:docMk/>
            <pc:sldMk cId="877173578" sldId="273"/>
            <ac:picMk id="10" creationId="{B796544B-19B0-4005-86C6-B4496A1F674A}"/>
          </ac:picMkLst>
        </pc:picChg>
      </pc:sldChg>
      <pc:sldChg chg="addSp delSp modSp add">
        <pc:chgData name="Shenao Yan" userId="0f750ff71e3ee7b1" providerId="LiveId" clId="{F4405053-355A-43AF-9C43-D12E07CD72BA}" dt="2019-09-11T23:51:09.547" v="1358" actId="20577"/>
        <pc:sldMkLst>
          <pc:docMk/>
          <pc:sldMk cId="1446561721" sldId="274"/>
        </pc:sldMkLst>
        <pc:spChg chg="add mod">
          <ac:chgData name="Shenao Yan" userId="0f750ff71e3ee7b1" providerId="LiveId" clId="{F4405053-355A-43AF-9C43-D12E07CD72BA}" dt="2019-09-11T23:51:09.547" v="1358" actId="20577"/>
          <ac:spMkLst>
            <pc:docMk/>
            <pc:sldMk cId="1446561721" sldId="274"/>
            <ac:spMk id="2" creationId="{DF1B63CB-396C-464D-B1EF-6614F6116985}"/>
          </ac:spMkLst>
        </pc:spChg>
        <pc:picChg chg="del">
          <ac:chgData name="Shenao Yan" userId="0f750ff71e3ee7b1" providerId="LiveId" clId="{F4405053-355A-43AF-9C43-D12E07CD72BA}" dt="2019-09-11T23:32:11.506" v="1303" actId="478"/>
          <ac:picMkLst>
            <pc:docMk/>
            <pc:sldMk cId="1446561721" sldId="274"/>
            <ac:picMk id="10" creationId="{B796544B-19B0-4005-86C6-B4496A1F674A}"/>
          </ac:picMkLst>
        </pc:picChg>
      </pc:sldChg>
      <pc:sldChg chg="addSp delSp modSp add ord">
        <pc:chgData name="Shenao Yan" userId="0f750ff71e3ee7b1" providerId="LiveId" clId="{F4405053-355A-43AF-9C43-D12E07CD72BA}" dt="2019-09-11T23:50:49.658" v="1354"/>
        <pc:sldMkLst>
          <pc:docMk/>
          <pc:sldMk cId="803526445" sldId="275"/>
        </pc:sldMkLst>
        <pc:picChg chg="add mod">
          <ac:chgData name="Shenao Yan" userId="0f750ff71e3ee7b1" providerId="LiveId" clId="{F4405053-355A-43AF-9C43-D12E07CD72BA}" dt="2019-09-11T23:48:31.139" v="1352" actId="1076"/>
          <ac:picMkLst>
            <pc:docMk/>
            <pc:sldMk cId="803526445" sldId="275"/>
            <ac:picMk id="3" creationId="{FF3851AD-342F-412C-8888-90511ED87B99}"/>
          </ac:picMkLst>
        </pc:picChg>
        <pc:picChg chg="del">
          <ac:chgData name="Shenao Yan" userId="0f750ff71e3ee7b1" providerId="LiveId" clId="{F4405053-355A-43AF-9C43-D12E07CD72BA}" dt="2019-09-11T23:47:06.025" v="1348" actId="478"/>
          <ac:picMkLst>
            <pc:docMk/>
            <pc:sldMk cId="803526445" sldId="275"/>
            <ac:picMk id="10" creationId="{B796544B-19B0-4005-86C6-B4496A1F674A}"/>
          </ac:picMkLst>
        </pc:picChg>
      </pc:sldChg>
      <pc:sldChg chg="add">
        <pc:chgData name="Shenao Yan" userId="0f750ff71e3ee7b1" providerId="LiveId" clId="{F4405053-355A-43AF-9C43-D12E07CD72BA}" dt="2019-09-11T23:50:47.541" v="1353"/>
        <pc:sldMkLst>
          <pc:docMk/>
          <pc:sldMk cId="1539248327" sldId="276"/>
        </pc:sldMkLst>
      </pc:sldChg>
      <pc:sldChg chg="modSp add">
        <pc:chgData name="Shenao Yan" userId="0f750ff71e3ee7b1" providerId="LiveId" clId="{F4405053-355A-43AF-9C43-D12E07CD72BA}" dt="2019-09-11T23:51:16.769" v="1361" actId="20577"/>
        <pc:sldMkLst>
          <pc:docMk/>
          <pc:sldMk cId="2124669201" sldId="277"/>
        </pc:sldMkLst>
        <pc:spChg chg="mod">
          <ac:chgData name="Shenao Yan" userId="0f750ff71e3ee7b1" providerId="LiveId" clId="{F4405053-355A-43AF-9C43-D12E07CD72BA}" dt="2019-09-11T23:51:16.769" v="1361" actId="20577"/>
          <ac:spMkLst>
            <pc:docMk/>
            <pc:sldMk cId="2124669201" sldId="277"/>
            <ac:spMk id="2" creationId="{DF1B63CB-396C-464D-B1EF-6614F6116985}"/>
          </ac:spMkLst>
        </pc:spChg>
      </pc:sldChg>
      <pc:sldChg chg="addSp delSp modSp add ord">
        <pc:chgData name="Shenao Yan" userId="0f750ff71e3ee7b1" providerId="LiveId" clId="{F4405053-355A-43AF-9C43-D12E07CD72BA}" dt="2019-09-12T00:01:07.994" v="1386"/>
        <pc:sldMkLst>
          <pc:docMk/>
          <pc:sldMk cId="704783304" sldId="278"/>
        </pc:sldMkLst>
        <pc:spChg chg="del">
          <ac:chgData name="Shenao Yan" userId="0f750ff71e3ee7b1" providerId="LiveId" clId="{F4405053-355A-43AF-9C43-D12E07CD72BA}" dt="2019-09-11T23:51:46.657" v="1365" actId="478"/>
          <ac:spMkLst>
            <pc:docMk/>
            <pc:sldMk cId="704783304" sldId="278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1:51.225" v="1366" actId="1076"/>
          <ac:picMkLst>
            <pc:docMk/>
            <pc:sldMk cId="704783304" sldId="278"/>
            <ac:picMk id="4" creationId="{BE0EC8E8-3C86-490A-834A-12EDCFDBE331}"/>
          </ac:picMkLst>
        </pc:picChg>
      </pc:sldChg>
      <pc:sldChg chg="addSp delSp modSp add">
        <pc:chgData name="Shenao Yan" userId="0f750ff71e3ee7b1" providerId="LiveId" clId="{F4405053-355A-43AF-9C43-D12E07CD72BA}" dt="2019-09-11T23:52:11.056" v="1372" actId="1076"/>
        <pc:sldMkLst>
          <pc:docMk/>
          <pc:sldMk cId="1553952516" sldId="279"/>
        </pc:sldMkLst>
        <pc:spChg chg="del">
          <ac:chgData name="Shenao Yan" userId="0f750ff71e3ee7b1" providerId="LiveId" clId="{F4405053-355A-43AF-9C43-D12E07CD72BA}" dt="2019-09-11T23:51:57.982" v="1368" actId="478"/>
          <ac:spMkLst>
            <pc:docMk/>
            <pc:sldMk cId="1553952516" sldId="279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2:11.056" v="1372" actId="1076"/>
          <ac:picMkLst>
            <pc:docMk/>
            <pc:sldMk cId="1553952516" sldId="279"/>
            <ac:picMk id="4" creationId="{B0FBC2C0-7BA9-4AF4-992F-AF0EF42B4351}"/>
          </ac:picMkLst>
        </pc:picChg>
      </pc:sldChg>
      <pc:sldChg chg="addSp delSp modSp add">
        <pc:chgData name="Shenao Yan" userId="0f750ff71e3ee7b1" providerId="LiveId" clId="{F4405053-355A-43AF-9C43-D12E07CD72BA}" dt="2019-09-11T23:52:25.683" v="1376" actId="1076"/>
        <pc:sldMkLst>
          <pc:docMk/>
          <pc:sldMk cId="907962825" sldId="280"/>
        </pc:sldMkLst>
        <pc:spChg chg="del">
          <ac:chgData name="Shenao Yan" userId="0f750ff71e3ee7b1" providerId="LiveId" clId="{F4405053-355A-43AF-9C43-D12E07CD72BA}" dt="2019-09-11T23:52:21.092" v="1374" actId="478"/>
          <ac:spMkLst>
            <pc:docMk/>
            <pc:sldMk cId="907962825" sldId="280"/>
            <ac:spMk id="2" creationId="{DF1B63CB-396C-464D-B1EF-6614F6116985}"/>
          </ac:spMkLst>
        </pc:spChg>
        <pc:picChg chg="add mod">
          <ac:chgData name="Shenao Yan" userId="0f750ff71e3ee7b1" providerId="LiveId" clId="{F4405053-355A-43AF-9C43-D12E07CD72BA}" dt="2019-09-11T23:52:25.683" v="1376" actId="1076"/>
          <ac:picMkLst>
            <pc:docMk/>
            <pc:sldMk cId="907962825" sldId="280"/>
            <ac:picMk id="4" creationId="{887EB7A1-33FE-49E2-8DF1-E0E9ECAB51C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425F-DB91-4ACC-BE02-87F59A9ABA0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518F5-37B5-4D06-977A-0D9CCAF0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krɪpˈtɑːɡrəfi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/,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stegə'nɔgrəfi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Vidgenni</a:t>
            </a:r>
            <a:r>
              <a:rPr lang="en-US" dirty="0"/>
              <a:t> 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518F5-37B5-4D06-977A-0D9CCAF08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230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7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4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A73A-0718-4821-9CEC-8254E40C9EC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EA1BD8-C4C1-49E0-BFB7-6058043F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siski_examin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netcalc.com/855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43C8F-5E6F-4D3E-9312-C0C350EFB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70096"/>
            <a:ext cx="8915399" cy="226278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CS419 Recitation 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9CD03-881B-4138-9B54-7BAF8831D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425124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5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Polyalphabetic Substitution Ciphers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86C8B7-EB03-485B-9B51-C6E907159745}"/>
              </a:ext>
            </a:extLst>
          </p:cNvPr>
          <p:cNvSpPr/>
          <p:nvPr/>
        </p:nvSpPr>
        <p:spPr>
          <a:xfrm>
            <a:off x="1549005" y="1720334"/>
            <a:ext cx="3694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Defeat Frequency Analysis?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5ADBC5-6A44-0144-9A7F-43865D5E34A3}"/>
              </a:ext>
            </a:extLst>
          </p:cNvPr>
          <p:cNvSpPr>
            <a:spLocks noGrp="1" noChangeArrowheads="1"/>
          </p:cNvSpPr>
          <p:nvPr/>
        </p:nvSpPr>
        <p:spPr>
          <a:xfrm>
            <a:off x="1410051" y="1837765"/>
            <a:ext cx="9291215" cy="2639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substitutions to get rid of frequency features.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polyalphabetic substitution ciphers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288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Vigenère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514A59-5C0D-8446-AE9E-620BAF0298E8}"/>
              </a:ext>
            </a:extLst>
          </p:cNvPr>
          <p:cNvSpPr>
            <a:spLocks noGrp="1" noChangeArrowheads="1"/>
          </p:cNvSpPr>
          <p:nvPr/>
        </p:nvSpPr>
        <p:spPr>
          <a:xfrm>
            <a:off x="1127664" y="1567498"/>
            <a:ext cx="9291215" cy="45118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 letters as numbers: [A=0, B=1, C=2, …, Z=25]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1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Number Theory Notation: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{0, 1, …, n-1}</a:t>
            </a:r>
            <a:endParaRPr lang="en-US" altLang="en-US" sz="19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9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Definition</a:t>
            </a:r>
            <a:r>
              <a:rPr lang="en-US" altLang="en-US" sz="1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Given m, a positive integer,  P = C = (Z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 = (k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key, we define:</a:t>
            </a: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9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9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9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(p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9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en-US" sz="19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 (mod 26)</a:t>
            </a:r>
          </a:p>
          <a:p>
            <a:pPr>
              <a:lnSpc>
                <a:spcPct val="90000"/>
              </a:lnSpc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9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d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9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(c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c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en-US" altLang="en-US" sz="19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 (mod 26)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Example:</a:t>
            </a:r>
            <a:endParaRPr lang="en-US" alt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Plaintext:     </a:t>
            </a:r>
            <a:r>
              <a:rPr lang="en-US" altLang="en-US" sz="1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R Y  P T O G  R A P  H Y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Key:             L U C K L U C  K L U C K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Ciphertext:   </a:t>
            </a:r>
            <a:r>
              <a:rPr lang="en-US" altLang="en-US" sz="19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L A Z E  I   </a:t>
            </a:r>
            <a:r>
              <a:rPr lang="en-US" altLang="en-US" sz="1900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9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 L J  </a:t>
            </a:r>
            <a:r>
              <a:rPr lang="en-US" altLang="en-US" sz="1900" dirty="0" err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9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endParaRPr lang="en-US" altLang="en-US" sz="2400" dirty="0">
              <a:solidFill>
                <a:srgbClr val="CC0099"/>
              </a:solidFill>
            </a:endParaRP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endParaRPr lang="en-US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395CD4-EBBA-4C0E-AE10-CDC803AEE508}"/>
              </a:ext>
            </a:extLst>
          </p:cNvPr>
          <p:cNvSpPr/>
          <p:nvPr/>
        </p:nvSpPr>
        <p:spPr>
          <a:xfrm>
            <a:off x="7700683" y="5074023"/>
            <a:ext cx="416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letter in the ciphertext corresponds to multiple letters in the plaintext. Makes the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frequency analysis more difficult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7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Vigenère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514A59-5C0D-8446-AE9E-620BAF0298E8}"/>
              </a:ext>
            </a:extLst>
          </p:cNvPr>
          <p:cNvSpPr>
            <a:spLocks noGrp="1" noChangeArrowheads="1"/>
          </p:cNvSpPr>
          <p:nvPr/>
        </p:nvSpPr>
        <p:spPr>
          <a:xfrm>
            <a:off x="1127664" y="1567498"/>
            <a:ext cx="9291215" cy="4511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attack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Vigenère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Cipher ? 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endParaRPr lang="en-US" alt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A7C7F4-E450-5B45-BE13-21829073A78E}"/>
              </a:ext>
            </a:extLst>
          </p:cNvPr>
          <p:cNvSpPr>
            <a:spLocks noGrp="1" noChangeArrowheads="1"/>
          </p:cNvSpPr>
          <p:nvPr/>
        </p:nvSpPr>
        <p:spPr>
          <a:xfrm>
            <a:off x="1127664" y="2322322"/>
            <a:ext cx="4488654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key.</a:t>
            </a:r>
          </a:p>
          <a:p>
            <a:pPr lvl="1" eaLnBrk="1" hangingPunct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Kasiski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eaLnBrk="1" hangingPunct="1"/>
            <a:r>
              <a:rPr lang="en-US" altLang="en-US" sz="24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message into that many shift cipher encryptions.</a:t>
            </a:r>
            <a:endParaRPr lang="en-US" altLang="en-US" sz="2400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frequency analysis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resulting shift ciphers.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312587-298E-4B58-962C-658902FE1069}"/>
              </a:ext>
            </a:extLst>
          </p:cNvPr>
          <p:cNvSpPr/>
          <p:nvPr/>
        </p:nvSpPr>
        <p:spPr>
          <a:xfrm>
            <a:off x="6037729" y="1905000"/>
            <a:ext cx="53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Kasiski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examination looks for strings of characters that are repeated in the ciphertext.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504635-02EA-4AA7-A218-18EF940672FE}"/>
              </a:ext>
            </a:extLst>
          </p:cNvPr>
          <p:cNvSpPr/>
          <p:nvPr/>
        </p:nvSpPr>
        <p:spPr>
          <a:xfrm>
            <a:off x="6096000" y="2724225"/>
            <a:ext cx="528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distances between consecutive occurrences of the strings are likely to be multiples of the length of the keyword.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C02312-2B53-4F95-AD0F-45B486D55E7B}"/>
              </a:ext>
            </a:extLst>
          </p:cNvPr>
          <p:cNvSpPr/>
          <p:nvPr/>
        </p:nvSpPr>
        <p:spPr>
          <a:xfrm>
            <a:off x="6096000" y="4865803"/>
            <a:ext cx="5657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https://en.wikipedia.org/wiki/Kasiski_examination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5DAD9E-C647-4C38-974C-48F373335919}"/>
              </a:ext>
            </a:extLst>
          </p:cNvPr>
          <p:cNvSpPr/>
          <p:nvPr/>
        </p:nvSpPr>
        <p:spPr>
          <a:xfrm>
            <a:off x="6136045" y="5579176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https://planetcalc.com/8550/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452361-035B-4C50-B994-03B92C55E8FA}"/>
              </a:ext>
            </a:extLst>
          </p:cNvPr>
          <p:cNvSpPr/>
          <p:nvPr/>
        </p:nvSpPr>
        <p:spPr>
          <a:xfrm>
            <a:off x="6096000" y="4051638"/>
            <a:ext cx="6187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greatest common divisor among distances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key length</a:t>
            </a: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2E9D46-6197-4FC4-BB5E-01E70CD90036}"/>
              </a:ext>
            </a:extLst>
          </p:cNvPr>
          <p:cNvSpPr txBox="1"/>
          <p:nvPr/>
        </p:nvSpPr>
        <p:spPr>
          <a:xfrm>
            <a:off x="6239435" y="625288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abcdefxyzlmnxyzabcdef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Secure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4AAF9-66DA-4B89-B85E-D89670EA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119" y="1699580"/>
            <a:ext cx="8915400" cy="377762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fundamental problem cryptography addresses:  </a:t>
            </a:r>
            <a:r>
              <a:rPr lang="en-US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security of communication over insecure medium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E876B9-262F-2A4E-A1BB-A7A048C175FF}"/>
              </a:ext>
            </a:extLst>
          </p:cNvPr>
          <p:cNvSpPr>
            <a:spLocks noGrp="1" noChangeArrowheads="1"/>
          </p:cNvSpPr>
          <p:nvPr/>
        </p:nvSpPr>
        <p:spPr>
          <a:xfrm>
            <a:off x="1811119" y="2783277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“covered writing”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the existence of a message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secrecy of method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“hidden writing”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the meaning of a message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secrecy of a short key, not method</a:t>
            </a:r>
          </a:p>
        </p:txBody>
      </p:sp>
    </p:spTree>
    <p:extLst>
      <p:ext uri="{BB962C8B-B14F-4D97-AF65-F5344CB8AC3E}">
        <p14:creationId xmlns:p14="http://schemas.microsoft.com/office/powerpoint/2010/main" val="403390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AE445D-0946-944D-AA1C-DE19E3E04770}"/>
              </a:ext>
            </a:extLst>
          </p:cNvPr>
          <p:cNvSpPr>
            <a:spLocks noGrp="1" noChangeArrowheads="1"/>
          </p:cNvSpPr>
          <p:nvPr/>
        </p:nvSpPr>
        <p:spPr>
          <a:xfrm>
            <a:off x="1871735" y="2313294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message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message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used in transformation</a:t>
            </a: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plaintext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ciphertext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ciphertext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plaintext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encryption/decryption</a:t>
            </a:r>
          </a:p>
        </p:txBody>
      </p:sp>
    </p:spTree>
    <p:extLst>
      <p:ext uri="{BB962C8B-B14F-4D97-AF65-F5344CB8AC3E}">
        <p14:creationId xmlns:p14="http://schemas.microsoft.com/office/powerpoint/2010/main" val="352132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Shift Cipher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1EFE5-202A-E64F-9332-FEF205E5A005}"/>
              </a:ext>
            </a:extLst>
          </p:cNvPr>
          <p:cNvSpPr>
            <a:spLocks noGrp="1" noChangeArrowheads="1"/>
          </p:cNvSpPr>
          <p:nvPr/>
        </p:nvSpPr>
        <p:spPr>
          <a:xfrm>
            <a:off x="1543261" y="1905000"/>
            <a:ext cx="4488654" cy="34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Space: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.. 25]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given a key K: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letter in the plaintext P is replaced with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 following corresponding number (shift right)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given 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left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5047125-A059-2046-BF34-C47459DE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72" y="2841812"/>
            <a:ext cx="4972147" cy="384137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1F1C9A0-7A9C-FC4B-ADEA-B84D8AE1B59D}"/>
              </a:ext>
            </a:extLst>
          </p:cNvPr>
          <p:cNvSpPr>
            <a:spLocks noGrp="1" noChangeArrowheads="1"/>
          </p:cNvSpPr>
          <p:nvPr/>
        </p:nvSpPr>
        <p:spPr>
          <a:xfrm>
            <a:off x="1543261" y="4762500"/>
            <a:ext cx="455273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an attacker find K? 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YES: by 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bruteforce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through exhaustive key search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space is small (&lt;= 26 possible keys).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buFont typeface="Times" pitchFamily="2" charset="0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</a:t>
            </a:r>
            <a:endParaRPr lang="en-US" altLang="en-US" sz="2400" dirty="0">
              <a:solidFill>
                <a:srgbClr val="0099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6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Mono-alphabetic Substitution Cipher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FC3EC8-4157-AF45-A622-F3149AE2032C}"/>
              </a:ext>
            </a:extLst>
          </p:cNvPr>
          <p:cNvSpPr>
            <a:spLocks noGrp="1" noChangeArrowheads="1"/>
          </p:cNvSpPr>
          <p:nvPr/>
        </p:nvSpPr>
        <p:spPr>
          <a:xfrm>
            <a:off x="1450394" y="1703694"/>
            <a:ext cx="854973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space: all permutations of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 = {A, B, C, …, Z}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given a key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letter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plaintext P is replaced 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(X)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given a key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letter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ciphertext P is replaced with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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-1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(Y)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2000" dirty="0">
                <a:latin typeface="Algerian" panose="04020705040A02060702" pitchFamily="82" charset="0"/>
                <a:cs typeface="Arial" panose="020B0604020202020204" pitchFamily="34" charset="0"/>
              </a:rPr>
              <a:t>      A B C D E F G H I J K L M N O P Q R S T U V W X Y Z</a:t>
            </a: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2400" dirty="0">
                <a:latin typeface="Algerian" panose="04020705040A02060702" pitchFamily="82" charset="0"/>
                <a:cs typeface="Arial" panose="020B0604020202020204" pitchFamily="34" charset="0"/>
                <a:sym typeface="Symbol" pitchFamily="2" charset="2"/>
              </a:rPr>
              <a:t>= </a:t>
            </a:r>
            <a:r>
              <a:rPr lang="en-US" altLang="en-US" sz="2000" dirty="0">
                <a:latin typeface="Algerian" panose="04020705040A02060702" pitchFamily="82" charset="0"/>
                <a:cs typeface="Arial" panose="020B0604020202020204" pitchFamily="34" charset="0"/>
              </a:rPr>
              <a:t>B A D C Z H W Y G O Q X S V T R N M L K J I P F E U</a:t>
            </a:r>
            <a:r>
              <a:rPr lang="en-US" altLang="en-US" sz="2000" dirty="0">
                <a:latin typeface="Algerian" panose="04020705040A02060702" pitchFamily="82" charset="0"/>
                <a:cs typeface="Arial" panose="020B0604020202020204" pitchFamily="34" charset="0"/>
                <a:sym typeface="Symbol" pitchFamily="2" charset="2"/>
              </a:rPr>
              <a:t> </a:t>
            </a:r>
            <a:endParaRPr lang="en-US" altLang="en-US" sz="2000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Times" pitchFamily="2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BECAUSE</a:t>
            </a:r>
            <a:r>
              <a:rPr lang="en-US" altLang="en-US" sz="3200" dirty="0">
                <a:latin typeface="Algerian" panose="04020705040A02060702" pitchFamily="82" charset="0"/>
              </a:rPr>
              <a:t> </a:t>
            </a:r>
            <a:r>
              <a:rPr lang="en-US" altLang="en-US" sz="3200" dirty="0">
                <a:latin typeface="Algerian" panose="04020705040A02060702" pitchFamily="82" charset="0"/>
                <a:sym typeface="Symbol" pitchFamily="2" charset="2"/>
              </a:rPr>
              <a:t></a:t>
            </a:r>
            <a:r>
              <a:rPr lang="en-US" altLang="en-US" sz="3200" dirty="0">
                <a:latin typeface="Algerian" panose="04020705040A02060702" pitchFamily="82" charset="0"/>
              </a:rPr>
              <a:t>  </a:t>
            </a:r>
            <a:r>
              <a:rPr lang="en-US" alt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  <a:t>AZDBJSZ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0E2AC7-56D4-4F5D-BC93-94E699E08FB5}"/>
              </a:ext>
            </a:extLst>
          </p:cNvPr>
          <p:cNvSpPr/>
          <p:nvPr/>
        </p:nvSpPr>
        <p:spPr>
          <a:xfrm>
            <a:off x="1450394" y="55038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search is difficult now: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space size is 26!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 4×10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26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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88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A0B072-C093-43CD-9A2E-C8A99B64EA10}"/>
              </a:ext>
            </a:extLst>
          </p:cNvPr>
          <p:cNvSpPr/>
          <p:nvPr/>
        </p:nvSpPr>
        <p:spPr>
          <a:xfrm>
            <a:off x="6644971" y="5642393"/>
            <a:ext cx="201215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9BFB6C7-7707-45D4-95D7-B3A7020C0CB5}"/>
              </a:ext>
            </a:extLst>
          </p:cNvPr>
          <p:cNvSpPr/>
          <p:nvPr/>
        </p:nvSpPr>
        <p:spPr>
          <a:xfrm>
            <a:off x="5595039" y="5755341"/>
            <a:ext cx="941294" cy="1658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670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0560D-0587-40E3-9355-B32AE0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8B169C-7923-C641-80AE-3EBFF7C1FD2F}"/>
              </a:ext>
            </a:extLst>
          </p:cNvPr>
          <p:cNvSpPr>
            <a:spLocks noGrp="1" noChangeArrowheads="1"/>
          </p:cNvSpPr>
          <p:nvPr/>
        </p:nvSpPr>
        <p:spPr>
          <a:xfrm>
            <a:off x="1804499" y="1842647"/>
            <a:ext cx="9291215" cy="34506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ideas: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language has certain features: frequency of letters, or of groups of two or more letters.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ciphers preserve the language features.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ciphers are vulnerable to frequency analysis attacks.</a:t>
            </a:r>
          </a:p>
        </p:txBody>
      </p:sp>
    </p:spTree>
    <p:extLst>
      <p:ext uri="{BB962C8B-B14F-4D97-AF65-F5344CB8AC3E}">
        <p14:creationId xmlns:p14="http://schemas.microsoft.com/office/powerpoint/2010/main" val="42844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A770D5B7-C2B6-CB4A-9630-67C94859F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Letters in English</a:t>
            </a:r>
          </a:p>
        </p:txBody>
      </p:sp>
      <p:graphicFrame>
        <p:nvGraphicFramePr>
          <p:cNvPr id="33797" name="Object 3">
            <a:extLst>
              <a:ext uri="{FF2B5EF4-FFF2-40B4-BE49-F238E27FC236}">
                <a16:creationId xmlns:a16="http://schemas.microsoft.com/office/drawing/2014/main" id="{7C3B0A06-FB21-AF49-9DD8-8E50B9A413A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98788" y="2262188"/>
          <a:ext cx="61976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art" r:id="rId3" imgW="6197600" imgH="2959100" progId="Excel.Chart.8">
                  <p:embed/>
                </p:oleObj>
              </mc:Choice>
              <mc:Fallback>
                <p:oleObj name="Chart" r:id="rId3" imgW="6197600" imgH="2959100" progId="Excel.Chart.8">
                  <p:embed/>
                  <p:pic>
                    <p:nvPicPr>
                      <p:cNvPr id="33797" name="Object 3">
                        <a:extLst>
                          <a:ext uri="{FF2B5EF4-FFF2-40B4-BE49-F238E27FC236}">
                            <a16:creationId xmlns:a16="http://schemas.microsoft.com/office/drawing/2014/main" id="{7C3B0A06-FB21-AF49-9DD8-8E50B9A41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262188"/>
                        <a:ext cx="6197600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65EDDFB5-BC71-4A9E-8BD8-77F53B9BE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003790"/>
              </p:ext>
            </p:extLst>
          </p:nvPr>
        </p:nvGraphicFramePr>
        <p:xfrm>
          <a:off x="7056241" y="453248"/>
          <a:ext cx="4879244" cy="232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3" imgW="6197600" imgH="2959100" progId="Excel.Chart.8">
                  <p:embed/>
                </p:oleObj>
              </mc:Choice>
              <mc:Fallback>
                <p:oleObj name="Chart" r:id="rId3" imgW="6197600" imgH="2959100" progId="Excel.Chart.8">
                  <p:embed/>
                  <p:pic>
                    <p:nvPicPr>
                      <p:cNvPr id="33797" name="Object 3">
                        <a:extLst>
                          <a:ext uri="{FF2B5EF4-FFF2-40B4-BE49-F238E27FC236}">
                            <a16:creationId xmlns:a16="http://schemas.microsoft.com/office/drawing/2014/main" id="{7C3B0A06-FB21-AF49-9DD8-8E50B9A41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241" y="453248"/>
                        <a:ext cx="4879244" cy="232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E4BE48DE-42FF-4443-9CC0-512448BD3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96" y="118254"/>
            <a:ext cx="5762897" cy="378485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B3588B-FA15-674A-A731-A6BB9E264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96" y="2963204"/>
            <a:ext cx="5762897" cy="3784852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293A0DC6-8F40-4838-A052-250C1DDF1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87" y="3119390"/>
            <a:ext cx="4710953" cy="33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0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B5E0E7-D49F-D547-876C-CDE2EDE9A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17" y="0"/>
            <a:ext cx="4867275" cy="37416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4BEA-D55C-9C41-82A1-F346248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CS419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7C68-F1FE-D847-8F9D-6B586F59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Shiqing Ma, Rutgers University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42E4FD46-5A5F-4124-9F2C-C4FC96A71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2" y="0"/>
            <a:ext cx="4927084" cy="3783488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9C0A615-79C5-46BF-BFB2-029BA8EE6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55" y="3074511"/>
            <a:ext cx="4918000" cy="3783489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0BF8A576-EF8F-49F3-B25D-63680414D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2" y="3086153"/>
            <a:ext cx="4931892" cy="37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700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</TotalTime>
  <Words>750</Words>
  <Application>Microsoft Office PowerPoint</Application>
  <PresentationFormat>宽屏</PresentationFormat>
  <Paragraphs>97</Paragraphs>
  <Slides>12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Century Gothic</vt:lpstr>
      <vt:lpstr>Comic Sans MS</vt:lpstr>
      <vt:lpstr>Times</vt:lpstr>
      <vt:lpstr>Times New Roman</vt:lpstr>
      <vt:lpstr>Wingdings 3</vt:lpstr>
      <vt:lpstr>丝状</vt:lpstr>
      <vt:lpstr>Chart</vt:lpstr>
      <vt:lpstr>CS419 Recitation Class</vt:lpstr>
      <vt:lpstr>Approaches to Secure Communication</vt:lpstr>
      <vt:lpstr>Basic Terminology</vt:lpstr>
      <vt:lpstr>1. Shift Cipher </vt:lpstr>
      <vt:lpstr>2. Mono-alphabetic Substitution Cipher </vt:lpstr>
      <vt:lpstr>Frequency Analysis</vt:lpstr>
      <vt:lpstr>Frequency of Letters in English</vt:lpstr>
      <vt:lpstr>PowerPoint 演示文稿</vt:lpstr>
      <vt:lpstr>PowerPoint 演示文稿</vt:lpstr>
      <vt:lpstr>3. Polyalphabetic Substitution Ciphers</vt:lpstr>
      <vt:lpstr>3. The Vigenère Cipher </vt:lpstr>
      <vt:lpstr>3. The Vigenère Cipher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CS336 Recitation Class</dc:title>
  <dc:creator>Shenao Yan</dc:creator>
  <cp:lastModifiedBy>Shenao Yan</cp:lastModifiedBy>
  <cp:revision>24</cp:revision>
  <dcterms:created xsi:type="dcterms:W3CDTF">2019-09-11T04:44:20Z</dcterms:created>
  <dcterms:modified xsi:type="dcterms:W3CDTF">2020-01-29T16:53:52Z</dcterms:modified>
</cp:coreProperties>
</file>