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422" r:id="rId3"/>
    <p:sldId id="423" r:id="rId4"/>
    <p:sldId id="424" r:id="rId5"/>
    <p:sldId id="425" r:id="rId6"/>
    <p:sldId id="426" r:id="rId7"/>
    <p:sldId id="431" r:id="rId8"/>
    <p:sldId id="432" r:id="rId9"/>
    <p:sldId id="427" r:id="rId10"/>
    <p:sldId id="428" r:id="rId11"/>
    <p:sldId id="429" r:id="rId12"/>
    <p:sldId id="4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9254" autoAdjust="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ao Yan" userId="0f750ff71e3ee7b1" providerId="LiveId" clId="{6EA4F204-11D3-4A38-B5DA-07797B829BD0}"/>
    <pc:docChg chg="custSel addSld modSld">
      <pc:chgData name="Shenao Yan" userId="0f750ff71e3ee7b1" providerId="LiveId" clId="{6EA4F204-11D3-4A38-B5DA-07797B829BD0}" dt="2019-09-11T05:31:15.988" v="76" actId="20577"/>
      <pc:docMkLst>
        <pc:docMk/>
      </pc:docMkLst>
      <pc:sldChg chg="modSp add">
        <pc:chgData name="Shenao Yan" userId="0f750ff71e3ee7b1" providerId="LiveId" clId="{6EA4F204-11D3-4A38-B5DA-07797B829BD0}" dt="2019-09-11T04:48:15.780" v="69" actId="1076"/>
        <pc:sldMkLst>
          <pc:docMk/>
          <pc:sldMk cId="3541151749" sldId="256"/>
        </pc:sldMkLst>
        <pc:spChg chg="mod">
          <ac:chgData name="Shenao Yan" userId="0f750ff71e3ee7b1" providerId="LiveId" clId="{6EA4F204-11D3-4A38-B5DA-07797B829BD0}" dt="2019-09-11T04:47:27.246" v="31" actId="1076"/>
          <ac:spMkLst>
            <pc:docMk/>
            <pc:sldMk cId="3541151749" sldId="256"/>
            <ac:spMk id="2" creationId="{95343C8F-5E6F-4D3E-9312-C0C350EFB9AE}"/>
          </ac:spMkLst>
        </pc:spChg>
        <pc:spChg chg="mod">
          <ac:chgData name="Shenao Yan" userId="0f750ff71e3ee7b1" providerId="LiveId" clId="{6EA4F204-11D3-4A38-B5DA-07797B829BD0}" dt="2019-09-11T04:48:15.780" v="69" actId="1076"/>
          <ac:spMkLst>
            <pc:docMk/>
            <pc:sldMk cId="3541151749" sldId="256"/>
            <ac:spMk id="3" creationId="{9519CD03-881B-4138-9B54-7BAF8831D9D8}"/>
          </ac:spMkLst>
        </pc:spChg>
      </pc:sldChg>
      <pc:sldChg chg="modSp add">
        <pc:chgData name="Shenao Yan" userId="0f750ff71e3ee7b1" providerId="LiveId" clId="{6EA4F204-11D3-4A38-B5DA-07797B829BD0}" dt="2019-09-11T05:30:40.353" v="70"/>
        <pc:sldMkLst>
          <pc:docMk/>
          <pc:sldMk cId="4033909727" sldId="257"/>
        </pc:sldMkLst>
        <pc:spChg chg="mod">
          <ac:chgData name="Shenao Yan" userId="0f750ff71e3ee7b1" providerId="LiveId" clId="{6EA4F204-11D3-4A38-B5DA-07797B829BD0}" dt="2019-09-11T05:30:40.353" v="70"/>
          <ac:spMkLst>
            <pc:docMk/>
            <pc:sldMk cId="4033909727" sldId="257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5.988" v="76" actId="20577"/>
        <pc:sldMkLst>
          <pc:docMk/>
          <pc:sldMk cId="2881753785" sldId="258"/>
        </pc:sldMkLst>
        <pc:spChg chg="mod">
          <ac:chgData name="Shenao Yan" userId="0f750ff71e3ee7b1" providerId="LiveId" clId="{6EA4F204-11D3-4A38-B5DA-07797B829BD0}" dt="2019-09-11T05:31:15.988" v="76" actId="20577"/>
          <ac:spMkLst>
            <pc:docMk/>
            <pc:sldMk cId="2881753785" sldId="258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01.808" v="74"/>
        <pc:sldMkLst>
          <pc:docMk/>
          <pc:sldMk cId="3933498108" sldId="259"/>
        </pc:sldMkLst>
        <pc:spChg chg="mod">
          <ac:chgData name="Shenao Yan" userId="0f750ff71e3ee7b1" providerId="LiveId" clId="{6EA4F204-11D3-4A38-B5DA-07797B829BD0}" dt="2019-09-11T05:31:01.808" v="74"/>
          <ac:spMkLst>
            <pc:docMk/>
            <pc:sldMk cId="3933498108" sldId="259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2.961" v="75"/>
        <pc:sldMkLst>
          <pc:docMk/>
          <pc:sldMk cId="2768317826" sldId="260"/>
        </pc:sldMkLst>
        <pc:spChg chg="mod">
          <ac:chgData name="Shenao Yan" userId="0f750ff71e3ee7b1" providerId="LiveId" clId="{6EA4F204-11D3-4A38-B5DA-07797B829BD0}" dt="2019-09-11T05:31:12.961" v="75"/>
          <ac:spMkLst>
            <pc:docMk/>
            <pc:sldMk cId="2768317826" sldId="260"/>
            <ac:spMk id="2" creationId="{D870560D-0587-40E3-9355-B32AE0ADFE0C}"/>
          </ac:spMkLst>
        </pc:spChg>
      </pc:sldChg>
    </pc:docChg>
  </pc:docChgLst>
  <pc:docChgLst>
    <pc:chgData name="Shenao Yan" userId="0f750ff71e3ee7b1" providerId="LiveId" clId="{F4405053-355A-43AF-9C43-D12E07CD72BA}"/>
    <pc:docChg chg="undo custSel addSld modSld sldOrd">
      <pc:chgData name="Shenao Yan" userId="0f750ff71e3ee7b1" providerId="LiveId" clId="{F4405053-355A-43AF-9C43-D12E07CD72BA}" dt="2019-09-12T00:01:07.994" v="1386"/>
      <pc:docMkLst>
        <pc:docMk/>
      </pc:docMkLst>
      <pc:sldChg chg="addSp modSp">
        <pc:chgData name="Shenao Yan" userId="0f750ff71e3ee7b1" providerId="LiveId" clId="{F4405053-355A-43AF-9C43-D12E07CD72BA}" dt="2019-09-11T21:40:36.950" v="1279" actId="20577"/>
        <pc:sldMkLst>
          <pc:docMk/>
          <pc:sldMk cId="4033909727" sldId="257"/>
        </pc:sldMkLst>
        <pc:spChg chg="mod">
          <ac:chgData name="Shenao Yan" userId="0f750ff71e3ee7b1" providerId="LiveId" clId="{F4405053-355A-43AF-9C43-D12E07CD72BA}" dt="2019-09-11T21:40:36.950" v="1279" actId="20577"/>
          <ac:spMkLst>
            <pc:docMk/>
            <pc:sldMk cId="4033909727" sldId="257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1:59.241" v="1247" actId="20577"/>
          <ac:spMkLst>
            <pc:docMk/>
            <pc:sldMk cId="4033909727" sldId="257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19:49:40.193" v="162" actId="1076"/>
          <ac:picMkLst>
            <pc:docMk/>
            <pc:sldMk cId="4033909727" sldId="257"/>
            <ac:picMk id="5" creationId="{A0236B62-D704-4C56-BD7A-F5B85176F333}"/>
          </ac:picMkLst>
        </pc:picChg>
      </pc:sldChg>
      <pc:sldChg chg="addSp modSp modNotesTx">
        <pc:chgData name="Shenao Yan" userId="0f750ff71e3ee7b1" providerId="LiveId" clId="{F4405053-355A-43AF-9C43-D12E07CD72BA}" dt="2019-09-11T23:55:24.578" v="1381" actId="20577"/>
        <pc:sldMkLst>
          <pc:docMk/>
          <pc:sldMk cId="2881753785" sldId="258"/>
        </pc:sldMkLst>
        <pc:spChg chg="mod">
          <ac:chgData name="Shenao Yan" userId="0f750ff71e3ee7b1" providerId="LiveId" clId="{F4405053-355A-43AF-9C43-D12E07CD72BA}" dt="2019-09-11T23:55:24.578" v="1381" actId="20577"/>
          <ac:spMkLst>
            <pc:docMk/>
            <pc:sldMk cId="2881753785" sldId="258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19:42.596" v="517" actId="1076"/>
          <ac:picMkLst>
            <pc:docMk/>
            <pc:sldMk cId="2881753785" sldId="258"/>
            <ac:picMk id="5" creationId="{47288B02-AAB9-4CF1-98B6-0AFC6EAAD55A}"/>
          </ac:picMkLst>
        </pc:picChg>
      </pc:sldChg>
      <pc:sldChg chg="addSp modSp">
        <pc:chgData name="Shenao Yan" userId="0f750ff71e3ee7b1" providerId="LiveId" clId="{F4405053-355A-43AF-9C43-D12E07CD72BA}" dt="2019-09-11T21:02:41.222" v="1250" actId="113"/>
        <pc:sldMkLst>
          <pc:docMk/>
          <pc:sldMk cId="3933498108" sldId="259"/>
        </pc:sldMkLst>
        <pc:spChg chg="mod">
          <ac:chgData name="Shenao Yan" userId="0f750ff71e3ee7b1" providerId="LiveId" clId="{F4405053-355A-43AF-9C43-D12E07CD72BA}" dt="2019-09-11T21:02:41.222" v="1250" actId="113"/>
          <ac:spMkLst>
            <pc:docMk/>
            <pc:sldMk cId="3933498108" sldId="259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29:53.463" v="826" actId="1076"/>
          <ac:picMkLst>
            <pc:docMk/>
            <pc:sldMk cId="3933498108" sldId="259"/>
            <ac:picMk id="5" creationId="{FA4A3F50-1684-4D85-A5C7-C49C921A1F60}"/>
          </ac:picMkLst>
        </pc:picChg>
      </pc:sldChg>
      <pc:sldChg chg="addSp delSp modSp">
        <pc:chgData name="Shenao Yan" userId="0f750ff71e3ee7b1" providerId="LiveId" clId="{F4405053-355A-43AF-9C43-D12E07CD72BA}" dt="2019-09-11T21:03:12.479" v="1259" actId="20577"/>
        <pc:sldMkLst>
          <pc:docMk/>
          <pc:sldMk cId="2768317826" sldId="260"/>
        </pc:sldMkLst>
        <pc:spChg chg="mod">
          <ac:chgData name="Shenao Yan" userId="0f750ff71e3ee7b1" providerId="LiveId" clId="{F4405053-355A-43AF-9C43-D12E07CD72BA}" dt="2019-09-11T21:01:42.185" v="1246" actId="20577"/>
          <ac:spMkLst>
            <pc:docMk/>
            <pc:sldMk cId="2768317826" sldId="260"/>
            <ac:spMk id="2" creationId="{D870560D-0587-40E3-9355-B32AE0ADFE0C}"/>
          </ac:spMkLst>
        </pc:spChg>
        <pc:spChg chg="add del mod">
          <ac:chgData name="Shenao Yan" userId="0f750ff71e3ee7b1" providerId="LiveId" clId="{F4405053-355A-43AF-9C43-D12E07CD72BA}" dt="2019-09-11T21:03:12.479" v="1259" actId="20577"/>
          <ac:spMkLst>
            <pc:docMk/>
            <pc:sldMk cId="2768317826" sldId="260"/>
            <ac:spMk id="3" creationId="{0EA4AAF9-66DA-4B89-B85E-D89670EA81A6}"/>
          </ac:spMkLst>
        </pc:spChg>
        <pc:spChg chg="add del">
          <ac:chgData name="Shenao Yan" userId="0f750ff71e3ee7b1" providerId="LiveId" clId="{F4405053-355A-43AF-9C43-D12E07CD72BA}" dt="2019-09-11T21:00:28.729" v="1159"/>
          <ac:spMkLst>
            <pc:docMk/>
            <pc:sldMk cId="2768317826" sldId="260"/>
            <ac:spMk id="5" creationId="{E543C551-E48C-40AD-BA6C-0D99473DEBBF}"/>
          </ac:spMkLst>
        </pc:spChg>
        <pc:picChg chg="add del mod">
          <ac:chgData name="Shenao Yan" userId="0f750ff71e3ee7b1" providerId="LiveId" clId="{F4405053-355A-43AF-9C43-D12E07CD72BA}" dt="2019-09-11T21:00:29.919" v="1162"/>
          <ac:picMkLst>
            <pc:docMk/>
            <pc:sldMk cId="2768317826" sldId="260"/>
            <ac:picMk id="4" creationId="{34E678E7-AF26-4993-AF44-9B71DF5EA49F}"/>
          </ac:picMkLst>
        </pc:picChg>
        <pc:picChg chg="add">
          <ac:chgData name="Shenao Yan" userId="0f750ff71e3ee7b1" providerId="LiveId" clId="{F4405053-355A-43AF-9C43-D12E07CD72BA}" dt="2019-09-11T21:01:32.921" v="1244"/>
          <ac:picMkLst>
            <pc:docMk/>
            <pc:sldMk cId="2768317826" sldId="260"/>
            <ac:picMk id="6" creationId="{42A9BA2B-12EE-4168-A8B5-A9164B0E2609}"/>
          </ac:picMkLst>
        </pc:picChg>
      </pc:sldChg>
      <pc:sldChg chg="addSp delSp modSp add">
        <pc:chgData name="Shenao Yan" userId="0f750ff71e3ee7b1" providerId="LiveId" clId="{F4405053-355A-43AF-9C43-D12E07CD72BA}" dt="2019-09-11T20:00:17.341" v="197" actId="1076"/>
        <pc:sldMkLst>
          <pc:docMk/>
          <pc:sldMk cId="2616053916" sldId="261"/>
        </pc:sldMkLst>
        <pc:spChg chg="mod">
          <ac:chgData name="Shenao Yan" userId="0f750ff71e3ee7b1" providerId="LiveId" clId="{F4405053-355A-43AF-9C43-D12E07CD72BA}" dt="2019-09-11T19:52:07.315" v="167" actId="113"/>
          <ac:spMkLst>
            <pc:docMk/>
            <pc:sldMk cId="2616053916" sldId="261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0:00:03.765" v="195" actId="255"/>
          <ac:spMkLst>
            <pc:docMk/>
            <pc:sldMk cId="2616053916" sldId="261"/>
            <ac:spMk id="3" creationId="{0EA4AAF9-66DA-4B89-B85E-D89670EA81A6}"/>
          </ac:spMkLst>
        </pc:spChg>
        <pc:picChg chg="del">
          <ac:chgData name="Shenao Yan" userId="0f750ff71e3ee7b1" providerId="LiveId" clId="{F4405053-355A-43AF-9C43-D12E07CD72BA}" dt="2019-09-11T19:56:14.866" v="172" actId="478"/>
          <ac:picMkLst>
            <pc:docMk/>
            <pc:sldMk cId="2616053916" sldId="261"/>
            <ac:picMk id="5" creationId="{A0236B62-D704-4C56-BD7A-F5B85176F333}"/>
          </ac:picMkLst>
        </pc:picChg>
        <pc:picChg chg="add mod">
          <ac:chgData name="Shenao Yan" userId="0f750ff71e3ee7b1" providerId="LiveId" clId="{F4405053-355A-43AF-9C43-D12E07CD72BA}" dt="2019-09-11T20:00:17.341" v="197" actId="1076"/>
          <ac:picMkLst>
            <pc:docMk/>
            <pc:sldMk cId="2616053916" sldId="261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3:54:32.593" v="1378" actId="20577"/>
        <pc:sldMkLst>
          <pc:docMk/>
          <pc:sldMk cId="1272174397" sldId="262"/>
        </pc:sldMkLst>
        <pc:spChg chg="mod">
          <ac:chgData name="Shenao Yan" userId="0f750ff71e3ee7b1" providerId="LiveId" clId="{F4405053-355A-43AF-9C43-D12E07CD72BA}" dt="2019-09-11T23:54:32.593" v="1378" actId="20577"/>
          <ac:spMkLst>
            <pc:docMk/>
            <pc:sldMk cId="1272174397" sldId="262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03:42.942" v="329" actId="1076"/>
          <ac:picMkLst>
            <pc:docMk/>
            <pc:sldMk cId="1272174397" sldId="262"/>
            <ac:picMk id="5" creationId="{9E67423F-504C-46E9-BE92-1DB981D4B46E}"/>
          </ac:picMkLst>
        </pc:picChg>
        <pc:picChg chg="del">
          <ac:chgData name="Shenao Yan" userId="0f750ff71e3ee7b1" providerId="LiveId" clId="{F4405053-355A-43AF-9C43-D12E07CD72BA}" dt="2019-09-11T20:02:08.895" v="209" actId="478"/>
          <ac:picMkLst>
            <pc:docMk/>
            <pc:sldMk cId="1272174397" sldId="262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0:06:34.824" v="366" actId="20577"/>
        <pc:sldMkLst>
          <pc:docMk/>
          <pc:sldMk cId="544686392" sldId="263"/>
        </pc:sldMkLst>
        <pc:spChg chg="mod">
          <ac:chgData name="Shenao Yan" userId="0f750ff71e3ee7b1" providerId="LiveId" clId="{F4405053-355A-43AF-9C43-D12E07CD72BA}" dt="2019-09-11T20:06:34.824" v="366" actId="20577"/>
          <ac:spMkLst>
            <pc:docMk/>
            <pc:sldMk cId="544686392" sldId="263"/>
            <ac:spMk id="3" creationId="{0EA4AAF9-66DA-4B89-B85E-D89670EA81A6}"/>
          </ac:spMkLst>
        </pc:spChg>
        <pc:picChg chg="del mod">
          <ac:chgData name="Shenao Yan" userId="0f750ff71e3ee7b1" providerId="LiveId" clId="{F4405053-355A-43AF-9C43-D12E07CD72BA}" dt="2019-09-11T20:05:30.519" v="359" actId="478"/>
          <ac:picMkLst>
            <pc:docMk/>
            <pc:sldMk cId="544686392" sldId="263"/>
            <ac:picMk id="5" creationId="{9E67423F-504C-46E9-BE92-1DB981D4B46E}"/>
          </ac:picMkLst>
        </pc:picChg>
        <pc:picChg chg="add mod">
          <ac:chgData name="Shenao Yan" userId="0f750ff71e3ee7b1" providerId="LiveId" clId="{F4405053-355A-43AF-9C43-D12E07CD72BA}" dt="2019-09-11T20:05:35.973" v="361" actId="1076"/>
          <ac:picMkLst>
            <pc:docMk/>
            <pc:sldMk cId="544686392" sldId="263"/>
            <ac:picMk id="6" creationId="{022F2121-4D64-460A-B14D-CF968A036FF5}"/>
          </ac:picMkLst>
        </pc:picChg>
      </pc:sldChg>
      <pc:sldChg chg="addSp delSp modSp add modNotesTx">
        <pc:chgData name="Shenao Yan" userId="0f750ff71e3ee7b1" providerId="LiveId" clId="{F4405053-355A-43AF-9C43-D12E07CD72BA}" dt="2019-09-11T21:05:12.366" v="1262" actId="20577"/>
        <pc:sldMkLst>
          <pc:docMk/>
          <pc:sldMk cId="2555793279" sldId="264"/>
        </pc:sldMkLst>
        <pc:spChg chg="mod">
          <ac:chgData name="Shenao Yan" userId="0f750ff71e3ee7b1" providerId="LiveId" clId="{F4405053-355A-43AF-9C43-D12E07CD72BA}" dt="2019-09-11T20:20:49.057" v="565" actId="20577"/>
          <ac:spMkLst>
            <pc:docMk/>
            <pc:sldMk cId="2555793279" sldId="264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22.167" v="1248" actId="113"/>
          <ac:spMkLst>
            <pc:docMk/>
            <pc:sldMk cId="2555793279" sldId="264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1:05:12.366" v="1262" actId="20577"/>
          <ac:spMkLst>
            <pc:docMk/>
            <pc:sldMk cId="2555793279" sldId="264"/>
            <ac:spMk id="4" creationId="{5BC0D918-E1E7-4102-BD88-11F4212CA352}"/>
          </ac:spMkLst>
        </pc:spChg>
        <pc:picChg chg="del">
          <ac:chgData name="Shenao Yan" userId="0f750ff71e3ee7b1" providerId="LiveId" clId="{F4405053-355A-43AF-9C43-D12E07CD72BA}" dt="2019-09-11T20:20:59.446" v="569" actId="478"/>
          <ac:picMkLst>
            <pc:docMk/>
            <pc:sldMk cId="2555793279" sldId="264"/>
            <ac:picMk id="5" creationId="{47288B02-AAB9-4CF1-98B6-0AFC6EAAD55A}"/>
          </ac:picMkLst>
        </pc:picChg>
      </pc:sldChg>
      <pc:sldChg chg="modSp add modNotesTx">
        <pc:chgData name="Shenao Yan" userId="0f750ff71e3ee7b1" providerId="LiveId" clId="{F4405053-355A-43AF-9C43-D12E07CD72BA}" dt="2019-09-11T21:02:28.616" v="1249" actId="113"/>
        <pc:sldMkLst>
          <pc:docMk/>
          <pc:sldMk cId="909119204" sldId="265"/>
        </pc:sldMkLst>
        <pc:spChg chg="mod">
          <ac:chgData name="Shenao Yan" userId="0f750ff71e3ee7b1" providerId="LiveId" clId="{F4405053-355A-43AF-9C43-D12E07CD72BA}" dt="2019-09-11T21:02:28.616" v="1249" actId="113"/>
          <ac:spMkLst>
            <pc:docMk/>
            <pc:sldMk cId="909119204" sldId="265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25:27.537" v="602" actId="115"/>
          <ac:spMkLst>
            <pc:docMk/>
            <pc:sldMk cId="909119204" sldId="265"/>
            <ac:spMk id="4" creationId="{5BC0D918-E1E7-4102-BD88-11F4212CA352}"/>
          </ac:spMkLst>
        </pc:spChg>
      </pc:sldChg>
      <pc:sldChg chg="addSp delSp modSp add">
        <pc:chgData name="Shenao Yan" userId="0f750ff71e3ee7b1" providerId="LiveId" clId="{F4405053-355A-43AF-9C43-D12E07CD72BA}" dt="2019-09-11T23:57:36.771" v="1385" actId="1076"/>
        <pc:sldMkLst>
          <pc:docMk/>
          <pc:sldMk cId="2063685567" sldId="266"/>
        </pc:sldMkLst>
        <pc:spChg chg="mod">
          <ac:chgData name="Shenao Yan" userId="0f750ff71e3ee7b1" providerId="LiveId" clId="{F4405053-355A-43AF-9C43-D12E07CD72BA}" dt="2019-09-11T20:31:20.983" v="837" actId="20577"/>
          <ac:spMkLst>
            <pc:docMk/>
            <pc:sldMk cId="2063685567" sldId="266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50.166" v="1251" actId="113"/>
          <ac:spMkLst>
            <pc:docMk/>
            <pc:sldMk cId="2063685567" sldId="266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0:35:57.476" v="1070" actId="1076"/>
          <ac:spMkLst>
            <pc:docMk/>
            <pc:sldMk cId="2063685567" sldId="266"/>
            <ac:spMk id="7" creationId="{022A9632-E7CD-4822-A499-11C44BDE0595}"/>
          </ac:spMkLst>
        </pc:spChg>
        <pc:picChg chg="del">
          <ac:chgData name="Shenao Yan" userId="0f750ff71e3ee7b1" providerId="LiveId" clId="{F4405053-355A-43AF-9C43-D12E07CD72BA}" dt="2019-09-11T20:31:44.064" v="838" actId="478"/>
          <ac:picMkLst>
            <pc:docMk/>
            <pc:sldMk cId="2063685567" sldId="266"/>
            <ac:picMk id="5" creationId="{FA4A3F50-1684-4D85-A5C7-C49C921A1F60}"/>
          </ac:picMkLst>
        </pc:picChg>
        <pc:picChg chg="add del mod">
          <ac:chgData name="Shenao Yan" userId="0f750ff71e3ee7b1" providerId="LiveId" clId="{F4405053-355A-43AF-9C43-D12E07CD72BA}" dt="2019-09-11T23:57:27.438" v="1383" actId="478"/>
          <ac:picMkLst>
            <pc:docMk/>
            <pc:sldMk cId="2063685567" sldId="266"/>
            <ac:picMk id="6" creationId="{02A54BD2-0518-44A8-BD29-55BC052E2EF7}"/>
          </ac:picMkLst>
        </pc:picChg>
        <pc:picChg chg="add mod">
          <ac:chgData name="Shenao Yan" userId="0f750ff71e3ee7b1" providerId="LiveId" clId="{F4405053-355A-43AF-9C43-D12E07CD72BA}" dt="2019-09-11T23:57:36.771" v="1385" actId="1076"/>
          <ac:picMkLst>
            <pc:docMk/>
            <pc:sldMk cId="2063685567" sldId="266"/>
            <ac:picMk id="9" creationId="{3A3CACE5-A778-4D75-AA85-287319C1AA9E}"/>
          </ac:picMkLst>
        </pc:picChg>
      </pc:sldChg>
      <pc:sldChg chg="addSp delSp modSp add">
        <pc:chgData name="Shenao Yan" userId="0f750ff71e3ee7b1" providerId="LiveId" clId="{F4405053-355A-43AF-9C43-D12E07CD72BA}" dt="2019-09-11T23:56:56.709" v="1382" actId="20577"/>
        <pc:sldMkLst>
          <pc:docMk/>
          <pc:sldMk cId="3908187879" sldId="267"/>
        </pc:sldMkLst>
        <pc:spChg chg="mod">
          <ac:chgData name="Shenao Yan" userId="0f750ff71e3ee7b1" providerId="LiveId" clId="{F4405053-355A-43AF-9C43-D12E07CD72BA}" dt="2019-09-11T21:02:56.892" v="1253" actId="113"/>
          <ac:spMkLst>
            <pc:docMk/>
            <pc:sldMk cId="3908187879" sldId="267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3:56:56.709" v="1382" actId="20577"/>
          <ac:spMkLst>
            <pc:docMk/>
            <pc:sldMk cId="3908187879" sldId="267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6:20.993" v="1076" actId="1076"/>
          <ac:picMkLst>
            <pc:docMk/>
            <pc:sldMk cId="3908187879" sldId="267"/>
            <ac:picMk id="5" creationId="{27E74DC7-17C0-44F5-936C-16607022D92F}"/>
          </ac:picMkLst>
        </pc:picChg>
        <pc:picChg chg="del">
          <ac:chgData name="Shenao Yan" userId="0f750ff71e3ee7b1" providerId="LiveId" clId="{F4405053-355A-43AF-9C43-D12E07CD72BA}" dt="2019-09-11T20:36:11.127" v="1074" actId="478"/>
          <ac:picMkLst>
            <pc:docMk/>
            <pc:sldMk cId="3908187879" sldId="267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2:54.249" v="1252" actId="113"/>
        <pc:sldMkLst>
          <pc:docMk/>
          <pc:sldMk cId="3252106213" sldId="268"/>
        </pc:sldMkLst>
        <pc:spChg chg="mod">
          <ac:chgData name="Shenao Yan" userId="0f750ff71e3ee7b1" providerId="LiveId" clId="{F4405053-355A-43AF-9C43-D12E07CD72BA}" dt="2019-09-11T21:02:54.249" v="1252" actId="113"/>
          <ac:spMkLst>
            <pc:docMk/>
            <pc:sldMk cId="3252106213" sldId="268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7:55.703" v="1094" actId="20577"/>
          <ac:spMkLst>
            <pc:docMk/>
            <pc:sldMk cId="3252106213" sldId="268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7:33.248" v="1092" actId="1076"/>
          <ac:picMkLst>
            <pc:docMk/>
            <pc:sldMk cId="3252106213" sldId="268"/>
            <ac:picMk id="5" creationId="{94D74C90-7E7E-43F0-8C9A-687223F40DC4}"/>
          </ac:picMkLst>
        </pc:picChg>
        <pc:picChg chg="del">
          <ac:chgData name="Shenao Yan" userId="0f750ff71e3ee7b1" providerId="LiveId" clId="{F4405053-355A-43AF-9C43-D12E07CD72BA}" dt="2019-09-11T20:37:25.858" v="1090" actId="478"/>
          <ac:picMkLst>
            <pc:docMk/>
            <pc:sldMk cId="3252106213" sldId="268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3:00.127" v="1254" actId="113"/>
        <pc:sldMkLst>
          <pc:docMk/>
          <pc:sldMk cId="1206731240" sldId="269"/>
        </pc:sldMkLst>
        <pc:spChg chg="mod">
          <ac:chgData name="Shenao Yan" userId="0f750ff71e3ee7b1" providerId="LiveId" clId="{F4405053-355A-43AF-9C43-D12E07CD72BA}" dt="2019-09-11T21:03:00.127" v="1254" actId="113"/>
          <ac:spMkLst>
            <pc:docMk/>
            <pc:sldMk cId="1206731240" sldId="269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9:12.895" v="1116" actId="20577"/>
          <ac:spMkLst>
            <pc:docMk/>
            <pc:sldMk cId="1206731240" sldId="269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8:37.952" v="1106" actId="1076"/>
          <ac:picMkLst>
            <pc:docMk/>
            <pc:sldMk cId="1206731240" sldId="269"/>
            <ac:picMk id="5" creationId="{F9098D78-DD70-4A9E-82AD-0B39CF73C030}"/>
          </ac:picMkLst>
        </pc:picChg>
        <pc:picChg chg="del">
          <ac:chgData name="Shenao Yan" userId="0f750ff71e3ee7b1" providerId="LiveId" clId="{F4405053-355A-43AF-9C43-D12E07CD72BA}" dt="2019-09-11T20:38:26.982" v="1104" actId="478"/>
          <ac:picMkLst>
            <pc:docMk/>
            <pc:sldMk cId="1206731240" sldId="269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0:42:33.215" v="1136" actId="1076"/>
        <pc:sldMkLst>
          <pc:docMk/>
          <pc:sldMk cId="289018223" sldId="270"/>
        </pc:sldMkLst>
        <pc:spChg chg="mod">
          <ac:chgData name="Shenao Yan" userId="0f750ff71e3ee7b1" providerId="LiveId" clId="{F4405053-355A-43AF-9C43-D12E07CD72BA}" dt="2019-09-11T20:40:26.504" v="1132" actId="20577"/>
          <ac:spMkLst>
            <pc:docMk/>
            <pc:sldMk cId="289018223" sldId="270"/>
            <ac:spMk id="2" creationId="{14F5E247-FD2F-4683-B237-85A232175F9A}"/>
          </ac:spMkLst>
        </pc:spChg>
        <pc:spChg chg="del">
          <ac:chgData name="Shenao Yan" userId="0f750ff71e3ee7b1" providerId="LiveId" clId="{F4405053-355A-43AF-9C43-D12E07CD72BA}" dt="2019-09-11T20:42:16.653" v="1133"/>
          <ac:spMkLst>
            <pc:docMk/>
            <pc:sldMk cId="289018223" sldId="270"/>
            <ac:spMk id="3" creationId="{3937ACD1-E173-4100-8BC0-7E39C52C05A3}"/>
          </ac:spMkLst>
        </pc:spChg>
        <pc:picChg chg="add mod">
          <ac:chgData name="Shenao Yan" userId="0f750ff71e3ee7b1" providerId="LiveId" clId="{F4405053-355A-43AF-9C43-D12E07CD72BA}" dt="2019-09-11T20:42:24.264" v="1134" actId="1076"/>
          <ac:picMkLst>
            <pc:docMk/>
            <pc:sldMk cId="289018223" sldId="270"/>
            <ac:picMk id="5" creationId="{6610E38F-8A6F-41A7-88CF-D8D7B0054872}"/>
          </ac:picMkLst>
        </pc:picChg>
        <pc:picChg chg="add mod">
          <ac:chgData name="Shenao Yan" userId="0f750ff71e3ee7b1" providerId="LiveId" clId="{F4405053-355A-43AF-9C43-D12E07CD72BA}" dt="2019-09-11T20:42:33.215" v="1136" actId="1076"/>
          <ac:picMkLst>
            <pc:docMk/>
            <pc:sldMk cId="289018223" sldId="270"/>
            <ac:picMk id="7" creationId="{B9605714-B737-4566-8AC0-1962AA01D6BA}"/>
          </ac:picMkLst>
        </pc:picChg>
      </pc:sldChg>
      <pc:sldChg chg="addSp delSp modSp add modNotesTx">
        <pc:chgData name="Shenao Yan" userId="0f750ff71e3ee7b1" providerId="LiveId" clId="{F4405053-355A-43AF-9C43-D12E07CD72BA}" dt="2019-09-11T20:43:41.722" v="1154" actId="20577"/>
        <pc:sldMkLst>
          <pc:docMk/>
          <pc:sldMk cId="3379388692" sldId="271"/>
        </pc:sldMkLst>
        <pc:spChg chg="add del mod">
          <ac:chgData name="Shenao Yan" userId="0f750ff71e3ee7b1" providerId="LiveId" clId="{F4405053-355A-43AF-9C43-D12E07CD72BA}" dt="2019-09-11T20:42:46.569" v="1141"/>
          <ac:spMkLst>
            <pc:docMk/>
            <pc:sldMk cId="3379388692" sldId="271"/>
            <ac:spMk id="4" creationId="{0F10CA10-D6C4-4FB1-98F5-5417EB6A70B8}"/>
          </ac:spMkLst>
        </pc:spChg>
        <pc:picChg chg="del">
          <ac:chgData name="Shenao Yan" userId="0f750ff71e3ee7b1" providerId="LiveId" clId="{F4405053-355A-43AF-9C43-D12E07CD72BA}" dt="2019-09-11T20:42:40.405" v="1138" actId="478"/>
          <ac:picMkLst>
            <pc:docMk/>
            <pc:sldMk cId="3379388692" sldId="271"/>
            <ac:picMk id="5" creationId="{6610E38F-8A6F-41A7-88CF-D8D7B0054872}"/>
          </ac:picMkLst>
        </pc:picChg>
        <pc:picChg chg="del">
          <ac:chgData name="Shenao Yan" userId="0f750ff71e3ee7b1" providerId="LiveId" clId="{F4405053-355A-43AF-9C43-D12E07CD72BA}" dt="2019-09-11T20:42:42.265" v="1140" actId="478"/>
          <ac:picMkLst>
            <pc:docMk/>
            <pc:sldMk cId="3379388692" sldId="271"/>
            <ac:picMk id="7" creationId="{B9605714-B737-4566-8AC0-1962AA01D6BA}"/>
          </ac:picMkLst>
        </pc:picChg>
        <pc:picChg chg="add mod">
          <ac:chgData name="Shenao Yan" userId="0f750ff71e3ee7b1" providerId="LiveId" clId="{F4405053-355A-43AF-9C43-D12E07CD72BA}" dt="2019-09-11T20:42:51.972" v="1142" actId="1076"/>
          <ac:picMkLst>
            <pc:docMk/>
            <pc:sldMk cId="3379388692" sldId="271"/>
            <ac:picMk id="8" creationId="{D2E86A4A-746B-4490-98B2-467656E79BA3}"/>
          </ac:picMkLst>
        </pc:picChg>
        <pc:picChg chg="add mod">
          <ac:chgData name="Shenao Yan" userId="0f750ff71e3ee7b1" providerId="LiveId" clId="{F4405053-355A-43AF-9C43-D12E07CD72BA}" dt="2019-09-11T20:43:00.570" v="1144" actId="1076"/>
          <ac:picMkLst>
            <pc:docMk/>
            <pc:sldMk cId="3379388692" sldId="271"/>
            <ac:picMk id="10" creationId="{D087AAC9-9E19-4323-8E61-A6D8DDB2FCF1}"/>
          </ac:picMkLst>
        </pc:picChg>
      </pc:sldChg>
      <pc:sldChg chg="addSp delSp modSp add">
        <pc:chgData name="Shenao Yan" userId="0f750ff71e3ee7b1" providerId="LiveId" clId="{F4405053-355A-43AF-9C43-D12E07CD72BA}" dt="2019-09-11T23:30:49.347" v="1294" actId="1076"/>
        <pc:sldMkLst>
          <pc:docMk/>
          <pc:sldMk cId="3442024815" sldId="272"/>
        </pc:sldMkLst>
        <pc:spChg chg="del">
          <ac:chgData name="Shenao Yan" userId="0f750ff71e3ee7b1" providerId="LiveId" clId="{F4405053-355A-43AF-9C43-D12E07CD72BA}" dt="2019-09-11T23:29:48.474" v="1288" actId="478"/>
          <ac:spMkLst>
            <pc:docMk/>
            <pc:sldMk cId="3442024815" sldId="272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29:50.799" v="1289" actId="478"/>
          <ac:spMkLst>
            <pc:docMk/>
            <pc:sldMk cId="3442024815" sldId="272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29:57.405" v="1292" actId="478"/>
          <ac:spMkLst>
            <pc:docMk/>
            <pc:sldMk cId="3442024815" sldId="272"/>
            <ac:spMk id="5" creationId="{6EEC8C63-3229-4278-8380-E13E75453508}"/>
          </ac:spMkLst>
        </pc:spChg>
        <pc:spChg chg="add del mod">
          <ac:chgData name="Shenao Yan" userId="0f750ff71e3ee7b1" providerId="LiveId" clId="{F4405053-355A-43AF-9C43-D12E07CD72BA}" dt="2019-09-11T23:29:54.864" v="1290" actId="478"/>
          <ac:spMkLst>
            <pc:docMk/>
            <pc:sldMk cId="3442024815" sldId="272"/>
            <ac:spMk id="8" creationId="{CF9FCD56-2B7A-4CC3-B171-35789AAAA019}"/>
          </ac:spMkLst>
        </pc:spChg>
        <pc:picChg chg="del">
          <ac:chgData name="Shenao Yan" userId="0f750ff71e3ee7b1" providerId="LiveId" clId="{F4405053-355A-43AF-9C43-D12E07CD72BA}" dt="2019-09-11T23:29:55.983" v="1291" actId="478"/>
          <ac:picMkLst>
            <pc:docMk/>
            <pc:sldMk cId="3442024815" sldId="272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0:49.347" v="1294" actId="1076"/>
          <ac:picMkLst>
            <pc:docMk/>
            <pc:sldMk cId="3442024815" sldId="272"/>
            <ac:picMk id="10" creationId="{A4EC9018-8828-4040-8962-ED6D35655975}"/>
          </ac:picMkLst>
        </pc:picChg>
      </pc:sldChg>
      <pc:sldChg chg="addSp delSp modSp add">
        <pc:chgData name="Shenao Yan" userId="0f750ff71e3ee7b1" providerId="LiveId" clId="{F4405053-355A-43AF-9C43-D12E07CD72BA}" dt="2019-09-11T23:31:57.180" v="1301" actId="1076"/>
        <pc:sldMkLst>
          <pc:docMk/>
          <pc:sldMk cId="877173578" sldId="273"/>
        </pc:sldMkLst>
        <pc:spChg chg="del">
          <ac:chgData name="Shenao Yan" userId="0f750ff71e3ee7b1" providerId="LiveId" clId="{F4405053-355A-43AF-9C43-D12E07CD72BA}" dt="2019-09-11T23:31:00.006" v="1297" actId="478"/>
          <ac:spMkLst>
            <pc:docMk/>
            <pc:sldMk cId="877173578" sldId="273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30:57.871" v="1296" actId="478"/>
          <ac:spMkLst>
            <pc:docMk/>
            <pc:sldMk cId="877173578" sldId="273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31:01.516" v="1298" actId="478"/>
          <ac:spMkLst>
            <pc:docMk/>
            <pc:sldMk cId="877173578" sldId="273"/>
            <ac:spMk id="5" creationId="{72B3C0BC-439B-498B-8CFB-B81C52DCD5DC}"/>
          </ac:spMkLst>
        </pc:spChg>
        <pc:spChg chg="add del mod">
          <ac:chgData name="Shenao Yan" userId="0f750ff71e3ee7b1" providerId="LiveId" clId="{F4405053-355A-43AF-9C43-D12E07CD72BA}" dt="2019-09-11T23:31:02.427" v="1299" actId="478"/>
          <ac:spMkLst>
            <pc:docMk/>
            <pc:sldMk cId="877173578" sldId="273"/>
            <ac:spMk id="8" creationId="{7FB9C15E-9B40-4801-873B-D13EB0F5EB3A}"/>
          </ac:spMkLst>
        </pc:spChg>
        <pc:picChg chg="del">
          <ac:chgData name="Shenao Yan" userId="0f750ff71e3ee7b1" providerId="LiveId" clId="{F4405053-355A-43AF-9C43-D12E07CD72BA}" dt="2019-09-11T23:30:55.203" v="1295" actId="478"/>
          <ac:picMkLst>
            <pc:docMk/>
            <pc:sldMk cId="877173578" sldId="273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1:57.180" v="1301" actId="1076"/>
          <ac:picMkLst>
            <pc:docMk/>
            <pc:sldMk cId="877173578" sldId="273"/>
            <ac:picMk id="10" creationId="{B796544B-19B0-4005-86C6-B4496A1F674A}"/>
          </ac:picMkLst>
        </pc:picChg>
      </pc:sldChg>
      <pc:sldChg chg="addSp delSp modSp add">
        <pc:chgData name="Shenao Yan" userId="0f750ff71e3ee7b1" providerId="LiveId" clId="{F4405053-355A-43AF-9C43-D12E07CD72BA}" dt="2019-09-11T23:51:09.547" v="1358" actId="20577"/>
        <pc:sldMkLst>
          <pc:docMk/>
          <pc:sldMk cId="1446561721" sldId="274"/>
        </pc:sldMkLst>
        <pc:spChg chg="add mod">
          <ac:chgData name="Shenao Yan" userId="0f750ff71e3ee7b1" providerId="LiveId" clId="{F4405053-355A-43AF-9C43-D12E07CD72BA}" dt="2019-09-11T23:51:09.547" v="1358" actId="20577"/>
          <ac:spMkLst>
            <pc:docMk/>
            <pc:sldMk cId="1446561721" sldId="274"/>
            <ac:spMk id="2" creationId="{DF1B63CB-396C-464D-B1EF-6614F6116985}"/>
          </ac:spMkLst>
        </pc:spChg>
        <pc:picChg chg="del">
          <ac:chgData name="Shenao Yan" userId="0f750ff71e3ee7b1" providerId="LiveId" clId="{F4405053-355A-43AF-9C43-D12E07CD72BA}" dt="2019-09-11T23:32:11.506" v="1303" actId="478"/>
          <ac:picMkLst>
            <pc:docMk/>
            <pc:sldMk cId="1446561721" sldId="274"/>
            <ac:picMk id="10" creationId="{B796544B-19B0-4005-86C6-B4496A1F674A}"/>
          </ac:picMkLst>
        </pc:picChg>
      </pc:sldChg>
      <pc:sldChg chg="addSp delSp modSp add ord">
        <pc:chgData name="Shenao Yan" userId="0f750ff71e3ee7b1" providerId="LiveId" clId="{F4405053-355A-43AF-9C43-D12E07CD72BA}" dt="2019-09-11T23:50:49.658" v="1354"/>
        <pc:sldMkLst>
          <pc:docMk/>
          <pc:sldMk cId="803526445" sldId="275"/>
        </pc:sldMkLst>
        <pc:picChg chg="add mod">
          <ac:chgData name="Shenao Yan" userId="0f750ff71e3ee7b1" providerId="LiveId" clId="{F4405053-355A-43AF-9C43-D12E07CD72BA}" dt="2019-09-11T23:48:31.139" v="1352" actId="1076"/>
          <ac:picMkLst>
            <pc:docMk/>
            <pc:sldMk cId="803526445" sldId="275"/>
            <ac:picMk id="3" creationId="{FF3851AD-342F-412C-8888-90511ED87B99}"/>
          </ac:picMkLst>
        </pc:picChg>
        <pc:picChg chg="del">
          <ac:chgData name="Shenao Yan" userId="0f750ff71e3ee7b1" providerId="LiveId" clId="{F4405053-355A-43AF-9C43-D12E07CD72BA}" dt="2019-09-11T23:47:06.025" v="1348" actId="478"/>
          <ac:picMkLst>
            <pc:docMk/>
            <pc:sldMk cId="803526445" sldId="275"/>
            <ac:picMk id="10" creationId="{B796544B-19B0-4005-86C6-B4496A1F674A}"/>
          </ac:picMkLst>
        </pc:picChg>
      </pc:sldChg>
      <pc:sldChg chg="add">
        <pc:chgData name="Shenao Yan" userId="0f750ff71e3ee7b1" providerId="LiveId" clId="{F4405053-355A-43AF-9C43-D12E07CD72BA}" dt="2019-09-11T23:50:47.541" v="1353"/>
        <pc:sldMkLst>
          <pc:docMk/>
          <pc:sldMk cId="1539248327" sldId="276"/>
        </pc:sldMkLst>
      </pc:sldChg>
      <pc:sldChg chg="modSp add">
        <pc:chgData name="Shenao Yan" userId="0f750ff71e3ee7b1" providerId="LiveId" clId="{F4405053-355A-43AF-9C43-D12E07CD72BA}" dt="2019-09-11T23:51:16.769" v="1361" actId="20577"/>
        <pc:sldMkLst>
          <pc:docMk/>
          <pc:sldMk cId="2124669201" sldId="277"/>
        </pc:sldMkLst>
        <pc:spChg chg="mod">
          <ac:chgData name="Shenao Yan" userId="0f750ff71e3ee7b1" providerId="LiveId" clId="{F4405053-355A-43AF-9C43-D12E07CD72BA}" dt="2019-09-11T23:51:16.769" v="1361" actId="20577"/>
          <ac:spMkLst>
            <pc:docMk/>
            <pc:sldMk cId="2124669201" sldId="277"/>
            <ac:spMk id="2" creationId="{DF1B63CB-396C-464D-B1EF-6614F6116985}"/>
          </ac:spMkLst>
        </pc:spChg>
      </pc:sldChg>
      <pc:sldChg chg="addSp delSp modSp add ord">
        <pc:chgData name="Shenao Yan" userId="0f750ff71e3ee7b1" providerId="LiveId" clId="{F4405053-355A-43AF-9C43-D12E07CD72BA}" dt="2019-09-12T00:01:07.994" v="1386"/>
        <pc:sldMkLst>
          <pc:docMk/>
          <pc:sldMk cId="704783304" sldId="278"/>
        </pc:sldMkLst>
        <pc:spChg chg="del">
          <ac:chgData name="Shenao Yan" userId="0f750ff71e3ee7b1" providerId="LiveId" clId="{F4405053-355A-43AF-9C43-D12E07CD72BA}" dt="2019-09-11T23:51:46.657" v="1365" actId="478"/>
          <ac:spMkLst>
            <pc:docMk/>
            <pc:sldMk cId="704783304" sldId="278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1:51.225" v="1366" actId="1076"/>
          <ac:picMkLst>
            <pc:docMk/>
            <pc:sldMk cId="704783304" sldId="278"/>
            <ac:picMk id="4" creationId="{BE0EC8E8-3C86-490A-834A-12EDCFDBE331}"/>
          </ac:picMkLst>
        </pc:picChg>
      </pc:sldChg>
      <pc:sldChg chg="addSp delSp modSp add">
        <pc:chgData name="Shenao Yan" userId="0f750ff71e3ee7b1" providerId="LiveId" clId="{F4405053-355A-43AF-9C43-D12E07CD72BA}" dt="2019-09-11T23:52:11.056" v="1372" actId="1076"/>
        <pc:sldMkLst>
          <pc:docMk/>
          <pc:sldMk cId="1553952516" sldId="279"/>
        </pc:sldMkLst>
        <pc:spChg chg="del">
          <ac:chgData name="Shenao Yan" userId="0f750ff71e3ee7b1" providerId="LiveId" clId="{F4405053-355A-43AF-9C43-D12E07CD72BA}" dt="2019-09-11T23:51:57.982" v="1368" actId="478"/>
          <ac:spMkLst>
            <pc:docMk/>
            <pc:sldMk cId="1553952516" sldId="279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11.056" v="1372" actId="1076"/>
          <ac:picMkLst>
            <pc:docMk/>
            <pc:sldMk cId="1553952516" sldId="279"/>
            <ac:picMk id="4" creationId="{B0FBC2C0-7BA9-4AF4-992F-AF0EF42B4351}"/>
          </ac:picMkLst>
        </pc:picChg>
      </pc:sldChg>
      <pc:sldChg chg="addSp delSp modSp add">
        <pc:chgData name="Shenao Yan" userId="0f750ff71e3ee7b1" providerId="LiveId" clId="{F4405053-355A-43AF-9C43-D12E07CD72BA}" dt="2019-09-11T23:52:25.683" v="1376" actId="1076"/>
        <pc:sldMkLst>
          <pc:docMk/>
          <pc:sldMk cId="907962825" sldId="280"/>
        </pc:sldMkLst>
        <pc:spChg chg="del">
          <ac:chgData name="Shenao Yan" userId="0f750ff71e3ee7b1" providerId="LiveId" clId="{F4405053-355A-43AF-9C43-D12E07CD72BA}" dt="2019-09-11T23:52:21.092" v="1374" actId="478"/>
          <ac:spMkLst>
            <pc:docMk/>
            <pc:sldMk cId="907962825" sldId="280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25.683" v="1376" actId="1076"/>
          <ac:picMkLst>
            <pc:docMk/>
            <pc:sldMk cId="907962825" sldId="280"/>
            <ac:picMk id="4" creationId="{887EB7A1-33FE-49E2-8DF1-E0E9ECAB51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425F-DB91-4ACC-BE02-87F59A9ABA0E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18F5-37B5-4D06-977A-0D9CCAF0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krɪpˈtɑːɡrəfi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5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4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23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A73A-0718-4821-9CEC-8254E40C9E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43C8F-5E6F-4D3E-9312-C0C350EF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0096"/>
            <a:ext cx="8915399" cy="226278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CS419 Recitation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CD03-881B-4138-9B54-7BAF88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425124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5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standards of Block Ciphers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ADF6B5-8097-AC40-B5FE-6E4BBFAC68CE}"/>
              </a:ext>
            </a:extLst>
          </p:cNvPr>
          <p:cNvSpPr/>
          <p:nvPr/>
        </p:nvSpPr>
        <p:spPr>
          <a:xfrm>
            <a:off x="1096875" y="2226793"/>
            <a:ext cx="41969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STANDARD (DES)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96BD3A-4E2A-9841-8DFD-102A8B9A04E6}"/>
              </a:ext>
            </a:extLst>
          </p:cNvPr>
          <p:cNvSpPr/>
          <p:nvPr/>
        </p:nvSpPr>
        <p:spPr>
          <a:xfrm>
            <a:off x="1096875" y="2967345"/>
            <a:ext cx="49991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Block size is 64 bits; Key size is 56 bits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Has 16 rounds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main vulnerability is short key size.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Standard attacks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exhaustive key search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dictionary attack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differential cryptanalysis, linear cryptanalysis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142C0-F29D-6044-898B-09B549DC8E18}"/>
              </a:ext>
            </a:extLst>
          </p:cNvPr>
          <p:cNvSpPr/>
          <p:nvPr/>
        </p:nvSpPr>
        <p:spPr>
          <a:xfrm>
            <a:off x="6525364" y="2226793"/>
            <a:ext cx="4979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 (AES)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56290-5BBF-8D49-9DF1-82CB3B48B45E}"/>
              </a:ext>
            </a:extLst>
          </p:cNvPr>
          <p:cNvSpPr/>
          <p:nvPr/>
        </p:nvSpPr>
        <p:spPr>
          <a:xfrm>
            <a:off x="6476183" y="29673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Block size: 128 bits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Variable key size: 128, 192, or 256 bits.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known weaknesses</a:t>
            </a:r>
          </a:p>
        </p:txBody>
      </p:sp>
    </p:spTree>
    <p:extLst>
      <p:ext uri="{BB962C8B-B14F-4D97-AF65-F5344CB8AC3E}">
        <p14:creationId xmlns:p14="http://schemas.microsoft.com/office/powerpoint/2010/main" val="322389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modes of Block Ciphers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blackboard&#10;&#10;Description automatically generated">
            <a:extLst>
              <a:ext uri="{FF2B5EF4-FFF2-40B4-BE49-F238E27FC236}">
                <a16:creationId xmlns:a16="http://schemas.microsoft.com/office/drawing/2014/main" id="{54E64603-EC50-B04F-99FC-A6543106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1905000"/>
            <a:ext cx="5981904" cy="4337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76B33C-0A49-E24B-AE41-477D108DF9EE}"/>
              </a:ext>
            </a:extLst>
          </p:cNvPr>
          <p:cNvSpPr/>
          <p:nvPr/>
        </p:nvSpPr>
        <p:spPr>
          <a:xfrm>
            <a:off x="7048768" y="1905000"/>
            <a:ext cx="3896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Randomized encryption: repeated text gets mapped to different encrypted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Each ciphertext block depends on all preceding plaintext blocks. </a:t>
            </a:r>
          </a:p>
        </p:txBody>
      </p:sp>
    </p:spTree>
    <p:extLst>
      <p:ext uri="{BB962C8B-B14F-4D97-AF65-F5344CB8AC3E}">
        <p14:creationId xmlns:p14="http://schemas.microsoft.com/office/powerpoint/2010/main" val="72282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modes of Block Ciphers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76B33C-0A49-E24B-AE41-477D108DF9EE}"/>
              </a:ext>
            </a:extLst>
          </p:cNvPr>
          <p:cNvSpPr/>
          <p:nvPr/>
        </p:nvSpPr>
        <p:spPr>
          <a:xfrm>
            <a:off x="7360508" y="1779373"/>
            <a:ext cx="3896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Randomized encryption: when starting counter is chosen randomly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Random Access: encryption and decryption of a block can be done in random order, very useful for hard-disk encryption.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96832-BCBD-1549-9909-7E611893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4" y="1779373"/>
            <a:ext cx="6337997" cy="40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Vigenère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514A59-5C0D-8446-AE9E-620BAF0298E8}"/>
              </a:ext>
            </a:extLst>
          </p:cNvPr>
          <p:cNvSpPr>
            <a:spLocks noGrp="1" noChangeArrowheads="1"/>
          </p:cNvSpPr>
          <p:nvPr/>
        </p:nvSpPr>
        <p:spPr>
          <a:xfrm>
            <a:off x="1127664" y="1567498"/>
            <a:ext cx="9291215" cy="4511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attack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Vigenère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? 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A7C7F4-E450-5B45-BE13-21829073A78E}"/>
              </a:ext>
            </a:extLst>
          </p:cNvPr>
          <p:cNvSpPr>
            <a:spLocks noGrp="1" noChangeArrowheads="1"/>
          </p:cNvSpPr>
          <p:nvPr/>
        </p:nvSpPr>
        <p:spPr>
          <a:xfrm>
            <a:off x="1127664" y="2322322"/>
            <a:ext cx="4488654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key.</a:t>
            </a:r>
          </a:p>
          <a:p>
            <a:pPr lvl="1" eaLnBrk="1" hangingPunct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Kasiski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eaLnBrk="1" hangingPunct="1"/>
            <a:r>
              <a:rPr lang="en-US" altLang="en-US" sz="2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message into that many shift cipher encryptions.</a:t>
            </a:r>
            <a:endParaRPr lang="en-US" altLang="en-US" sz="2400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frequency analysis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resulting shift ciphers.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9270B-DF03-984E-B33C-D1ED9CA1A1B0}"/>
              </a:ext>
            </a:extLst>
          </p:cNvPr>
          <p:cNvSpPr/>
          <p:nvPr/>
        </p:nvSpPr>
        <p:spPr>
          <a:xfrm>
            <a:off x="6096000" y="1505713"/>
            <a:ext cx="4907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defeating frequency analysis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A7123-4FCB-1045-AA93-C271E766B9B1}"/>
              </a:ext>
            </a:extLst>
          </p:cNvPr>
          <p:cNvSpPr/>
          <p:nvPr/>
        </p:nvSpPr>
        <p:spPr>
          <a:xfrm>
            <a:off x="6064724" y="294628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thread: Use different keys in different locations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one-time pad, stream ciphers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way: Make the unit of transformation larger, rather than encrypting letter by letter, encrypting block by block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block cipher</a:t>
            </a:r>
          </a:p>
        </p:txBody>
      </p:sp>
    </p:spTree>
    <p:extLst>
      <p:ext uri="{BB962C8B-B14F-4D97-AF65-F5344CB8AC3E}">
        <p14:creationId xmlns:p14="http://schemas.microsoft.com/office/powerpoint/2010/main" val="13014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8EB565-170B-2246-839F-0BC19DA5894C}"/>
                  </a:ext>
                </a:extLst>
              </p:cNvPr>
              <p:cNvSpPr/>
              <p:nvPr/>
            </p:nvSpPr>
            <p:spPr>
              <a:xfrm>
                <a:off x="1280984" y="2242918"/>
                <a:ext cx="65532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={0,1,…,m-1} be the alphabet.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Plaintext space = Ciphertext space = Key space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key is chosen uniformly randomly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Plaintext 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K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 Y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mod m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dk (Y)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mod m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8EB565-170B-2246-839F-0BC19DA58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84" y="2242918"/>
                <a:ext cx="6553200" cy="3416320"/>
              </a:xfrm>
              <a:prstGeom prst="rect">
                <a:avLst/>
              </a:prstGeom>
              <a:blipFill>
                <a:blip r:embed="rId3"/>
                <a:stretch>
                  <a:fillRect l="-774" t="-741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9D8DEA7-E73F-8740-8626-182FA368D445}"/>
              </a:ext>
            </a:extLst>
          </p:cNvPr>
          <p:cNvSpPr/>
          <p:nvPr/>
        </p:nvSpPr>
        <p:spPr>
          <a:xfrm>
            <a:off x="7441569" y="3689468"/>
            <a:ext cx="37459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 ? </a:t>
            </a:r>
          </a:p>
        </p:txBody>
      </p:sp>
    </p:spTree>
    <p:extLst>
      <p:ext uri="{BB962C8B-B14F-4D97-AF65-F5344CB8AC3E}">
        <p14:creationId xmlns:p14="http://schemas.microsoft.com/office/powerpoint/2010/main" val="27311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DA3F02-E9DF-FC49-81DA-596F075C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1" y="1264555"/>
            <a:ext cx="6361585" cy="252796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879E7-581C-DC4A-9A62-3B1845A50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39" y="3085260"/>
            <a:ext cx="5615074" cy="259157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4C8437-3C64-0646-BB74-8EE893772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4" y="5593446"/>
            <a:ext cx="6347096" cy="12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PAD and PERFECT SECRECY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0927F9-548F-3C49-9017-E806C110F2F4}"/>
              </a:ext>
            </a:extLst>
          </p:cNvPr>
          <p:cNvSpPr/>
          <p:nvPr/>
        </p:nvSpPr>
        <p:spPr>
          <a:xfrm>
            <a:off x="2405448" y="2551837"/>
            <a:ext cx="7381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One-Time Pad uses a very long key. If the key is not chosen randomly, this is not One-Time Pad anymore and this does not have perfect secrecy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key in One-Time Pad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never be reused.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use one-time pad, one must 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as long as the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1CA35-F9BD-6E45-994D-855332A2CAC2}"/>
              </a:ext>
            </a:extLst>
          </p:cNvPr>
          <p:cNvSpPr/>
          <p:nvPr/>
        </p:nvSpPr>
        <p:spPr>
          <a:xfrm>
            <a:off x="2405448" y="4722167"/>
            <a:ext cx="42154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difficult to do in practice.</a:t>
            </a:r>
          </a:p>
        </p:txBody>
      </p:sp>
    </p:spTree>
    <p:extLst>
      <p:ext uri="{BB962C8B-B14F-4D97-AF65-F5344CB8AC3E}">
        <p14:creationId xmlns:p14="http://schemas.microsoft.com/office/powerpoint/2010/main" val="7742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192AE-5CF2-7D4E-AA2B-5ABE7EC2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1779373"/>
            <a:ext cx="8437022" cy="2619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99A9B8-15EA-9449-8B10-959D381024D1}"/>
              </a:ext>
            </a:extLst>
          </p:cNvPr>
          <p:cNvSpPr/>
          <p:nvPr/>
        </p:nvSpPr>
        <p:spPr>
          <a:xfrm>
            <a:off x="687388" y="4893961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THE RC4 STREAM CIPHER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17304-48DF-D341-9BDC-E1FCFD997F86}"/>
              </a:ext>
            </a:extLst>
          </p:cNvPr>
          <p:cNvSpPr/>
          <p:nvPr/>
        </p:nvSpPr>
        <p:spPr>
          <a:xfrm>
            <a:off x="9309155" y="1892643"/>
            <a:ext cx="288284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seed always gives the same output stream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requires uniform distributed sequences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96F235-AA00-1C46-8121-13AEA21FA33C}"/>
              </a:ext>
            </a:extLst>
          </p:cNvPr>
          <p:cNvCxnSpPr/>
          <p:nvPr/>
        </p:nvCxnSpPr>
        <p:spPr>
          <a:xfrm>
            <a:off x="5375189" y="2644346"/>
            <a:ext cx="413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F1238-2891-EA41-8C08-4EB2976E708F}"/>
              </a:ext>
            </a:extLst>
          </p:cNvPr>
          <p:cNvSpPr/>
          <p:nvPr/>
        </p:nvSpPr>
        <p:spPr>
          <a:xfrm>
            <a:off x="6349928" y="4814669"/>
            <a:ext cx="43547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stream ciphers are very fast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used, often incorrectly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depends on PRNG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 don’t have perfect secrecy</a:t>
            </a:r>
          </a:p>
        </p:txBody>
      </p:sp>
    </p:spTree>
    <p:extLst>
      <p:ext uri="{BB962C8B-B14F-4D97-AF65-F5344CB8AC3E}">
        <p14:creationId xmlns:p14="http://schemas.microsoft.com/office/powerpoint/2010/main" val="28290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SECURITY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716692" y="507862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B00A3A-4134-904C-A0A0-A385B2ECB928}"/>
              </a:ext>
            </a:extLst>
          </p:cNvPr>
          <p:cNvSpPr/>
          <p:nvPr/>
        </p:nvSpPr>
        <p:spPr>
          <a:xfrm>
            <a:off x="2592925" y="2367678"/>
            <a:ext cx="7525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 is too difficult to achieve.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computational approach uses two relaxations: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Security is preserved only against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(computationally bounded)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• Adversary can only run in feasible amount of time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Adversaries can potentially succeed with some very small probability (that we can ignore the case that actually happens)</a:t>
            </a:r>
          </a:p>
        </p:txBody>
      </p:sp>
    </p:spTree>
    <p:extLst>
      <p:ext uri="{BB962C8B-B14F-4D97-AF65-F5344CB8AC3E}">
        <p14:creationId xmlns:p14="http://schemas.microsoft.com/office/powerpoint/2010/main" val="4779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E08A-93B8-3E41-9E97-2B92314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IND-CPA SECURITY: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0E4795-AE4F-CE49-918F-0A463A82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8" y="1517300"/>
            <a:ext cx="5855926" cy="235276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CD62D5-2F78-BD43-8F84-3D45A7EE8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8" y="4164319"/>
            <a:ext cx="6561438" cy="2382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9DD776-23EE-E34C-B36E-524A89A8D8FE}"/>
              </a:ext>
            </a:extLst>
          </p:cNvPr>
          <p:cNvSpPr/>
          <p:nvPr/>
        </p:nvSpPr>
        <p:spPr>
          <a:xfrm>
            <a:off x="6819386" y="1403693"/>
            <a:ext cx="53829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Perfect secrecy means: any plaintext is encrypted to a given ciphertext with the same probability, i.e., given any pair of M0 and M1 , the probabilities that they are encrypted into a ciphertext C are the same (Hence no adversary can tell whether C is ciphertext of M0 or M1).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IND-CPA means: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bounded computational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the adversary cannot tell which of M0 and M1 is encrypted in C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Stream ciphers can be used to achieve IND-CPA security when the underlying PRNG is cryptographically strong • (i.e., generating sequences that cannot be distinguished from random, even when related seeds are used)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only having computational security, then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broken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 brute force attack</a:t>
            </a:r>
          </a:p>
        </p:txBody>
      </p:sp>
    </p:spTree>
    <p:extLst>
      <p:ext uri="{BB962C8B-B14F-4D97-AF65-F5344CB8AC3E}">
        <p14:creationId xmlns:p14="http://schemas.microsoft.com/office/powerpoint/2010/main" val="205309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330B49-224D-2C45-9C08-2C395E39740E}"/>
              </a:ext>
            </a:extLst>
          </p:cNvPr>
          <p:cNvCxnSpPr/>
          <p:nvPr/>
        </p:nvCxnSpPr>
        <p:spPr>
          <a:xfrm>
            <a:off x="2238698" y="50662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A8901D0-CEAA-034E-B60D-56B29369B8CF}"/>
              </a:ext>
            </a:extLst>
          </p:cNvPr>
          <p:cNvSpPr/>
          <p:nvPr/>
        </p:nvSpPr>
        <p:spPr>
          <a:xfrm>
            <a:off x="2592925" y="1767016"/>
            <a:ext cx="5725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defeat frequency analysis: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Make the unit of transformation larger, rather than encrypting letter by letter, encrypting block by block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DEF59A-28F0-F947-A241-94C90A79C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37471"/>
            <a:ext cx="6155798" cy="31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513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10698</TotalTime>
  <Words>732</Words>
  <Application>Microsoft Macintosh PowerPoint</Application>
  <PresentationFormat>Widescreen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</vt:lpstr>
      <vt:lpstr>Times New Roman</vt:lpstr>
      <vt:lpstr>Wingdings 3</vt:lpstr>
      <vt:lpstr>丝状</vt:lpstr>
      <vt:lpstr>CS419 Recitation Class</vt:lpstr>
      <vt:lpstr>Review: The Vigenère Cipher </vt:lpstr>
      <vt:lpstr>ONE-TIME PAD</vt:lpstr>
      <vt:lpstr>PERFECT SECRECY</vt:lpstr>
      <vt:lpstr>ONE-TIME PAD and PERFECT SECRECY</vt:lpstr>
      <vt:lpstr>STREAM CIPHERS</vt:lpstr>
      <vt:lpstr>COMPUTATIONAL SECURITY</vt:lpstr>
      <vt:lpstr>IND-CPA SECURITY:</vt:lpstr>
      <vt:lpstr>Block Ciphers</vt:lpstr>
      <vt:lpstr>Two standards of Block Ciphers</vt:lpstr>
      <vt:lpstr>Encryption modes of Block Ciphers</vt:lpstr>
      <vt:lpstr>Encryption modes of Block Ciphers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CS336 Recitation Class</dc:title>
  <dc:creator>Shenao Yan</dc:creator>
  <cp:lastModifiedBy>Shenao Yan</cp:lastModifiedBy>
  <cp:revision>35</cp:revision>
  <dcterms:created xsi:type="dcterms:W3CDTF">2019-09-11T04:44:20Z</dcterms:created>
  <dcterms:modified xsi:type="dcterms:W3CDTF">2020-02-12T07:23:24Z</dcterms:modified>
</cp:coreProperties>
</file>