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0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F2F7-FD65-4B9A-B83D-71D87ACDE843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D4F0-3FA6-4B01-B0EB-C73FD17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0198" y="581909"/>
            <a:ext cx="3090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taking a listen and providing me some feedback on my short set – a work in progress. I’d love to know what you think of the tunes and how you’d characterize them in terms of genre. Please feel free to share any impressions, suggestions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 ideas here or on the back of the paper. I’m really grateful for your time and comments!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0" y="132598"/>
            <a:ext cx="2716294" cy="29322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TextBox 11"/>
          <p:cNvSpPr txBox="1"/>
          <p:nvPr/>
        </p:nvSpPr>
        <p:spPr>
          <a:xfrm>
            <a:off x="37100" y="5743179"/>
            <a:ext cx="553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COMMENTS/ SUGGESTIONS?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(Feel free continue on the back!):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3066" y="54386"/>
            <a:ext cx="236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 YOU!</a:t>
            </a:r>
            <a:endParaRPr lang="en-US" sz="32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131170" y="2856432"/>
            <a:ext cx="5919883" cy="3074831"/>
            <a:chOff x="56695" y="2493310"/>
            <a:chExt cx="5919883" cy="3074831"/>
          </a:xfrm>
        </p:grpSpPr>
        <p:sp>
          <p:nvSpPr>
            <p:cNvPr id="7" name="TextBox 6"/>
            <p:cNvSpPr txBox="1"/>
            <p:nvPr/>
          </p:nvSpPr>
          <p:spPr>
            <a:xfrm>
              <a:off x="56695" y="3259817"/>
              <a:ext cx="47840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Lightning Rod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 Don’t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Mind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Move Along       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Secret     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Passions           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Berlin          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Bring Us Your Tired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388" y="2920621"/>
              <a:ext cx="137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SONG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6121" y="2841146"/>
              <a:ext cx="93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 really </a:t>
              </a:r>
              <a:r>
                <a:rPr lang="en-US" sz="12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diggin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it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4395" y="2797510"/>
              <a:ext cx="899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Really </a:t>
              </a:r>
              <a:r>
                <a:rPr lang="en-US" sz="12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Diggin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it!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2434" y="2493310"/>
              <a:ext cx="1534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How would you describe the tune</a:t>
              </a:r>
            </a:p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(ex: folk, rock, country, indie)?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65364" y="3594483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965364" y="3847078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965364" y="4143625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965364" y="4413860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965363" y="4684095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65363" y="4957158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48" y="132598"/>
            <a:ext cx="2716294" cy="29322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8" name="TextBox 77"/>
          <p:cNvSpPr txBox="1"/>
          <p:nvPr/>
        </p:nvSpPr>
        <p:spPr>
          <a:xfrm>
            <a:off x="6173079" y="5743179"/>
            <a:ext cx="557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COMMENTS/ SUGGESTIONS?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(Feel free continue on the back!):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22298" y="-17204"/>
            <a:ext cx="236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THANK YOU!</a:t>
            </a:r>
            <a:endParaRPr lang="en-US" sz="32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6267148" y="3160632"/>
            <a:ext cx="5485364" cy="2770631"/>
            <a:chOff x="56695" y="2797510"/>
            <a:chExt cx="5485364" cy="2770631"/>
          </a:xfrm>
        </p:grpSpPr>
        <p:sp>
          <p:nvSpPr>
            <p:cNvPr id="81" name="TextBox 80"/>
            <p:cNvSpPr txBox="1"/>
            <p:nvPr/>
          </p:nvSpPr>
          <p:spPr>
            <a:xfrm>
              <a:off x="56695" y="3259817"/>
              <a:ext cx="47840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Lightning  Rod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 Don’t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Mind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Move Along       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Secret     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Passions           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Berlin                          1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2        3        4        5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Bring Us Your Tired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1        2        3        4        5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388" y="2920621"/>
              <a:ext cx="137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SONG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6121" y="2841146"/>
              <a:ext cx="934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 really digging’ it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37141" y="2797510"/>
              <a:ext cx="899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Really </a:t>
              </a:r>
              <a:r>
                <a:rPr lang="en-US" sz="12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Diggin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’ it!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1965364" y="3594483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965364" y="3847078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1965364" y="4143625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965364" y="4413860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1965363" y="4684095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965363" y="4957158"/>
              <a:ext cx="3576695" cy="1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0694621" y="2847577"/>
            <a:ext cx="138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How would you describe the tune</a:t>
            </a:r>
          </a:p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(ex: folk, rock, country, indie)?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94860" y="545359"/>
            <a:ext cx="3037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taking a listen and providing me some feedback on my short set – a work in progress. I’d love to know what you think of the tunes and how you’d characterize them in terms of genre. Please feel free to share any impressions, suggestions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 ideas here or on the back of the paper. I’m really grateful for your time and comments!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47" y="0"/>
            <a:ext cx="575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80589" y="145705"/>
            <a:ext cx="9143471" cy="6581667"/>
            <a:chOff x="1631852" y="169455"/>
            <a:chExt cx="8591148" cy="61840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995" y="3602979"/>
              <a:ext cx="4125853" cy="275056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241" y="691846"/>
              <a:ext cx="1937199" cy="273790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696" y="552745"/>
              <a:ext cx="4188304" cy="28770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852" y="169455"/>
              <a:ext cx="2175133" cy="32630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0406" y="3603123"/>
              <a:ext cx="1922594" cy="24038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539" y="3602978"/>
              <a:ext cx="1833898" cy="2750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Howlandkids</dc:creator>
  <cp:lastModifiedBy>Howland, David</cp:lastModifiedBy>
  <cp:revision>21</cp:revision>
  <cp:lastPrinted>2018-01-31T21:27:09Z</cp:lastPrinted>
  <dcterms:created xsi:type="dcterms:W3CDTF">2018-01-25T18:18:45Z</dcterms:created>
  <dcterms:modified xsi:type="dcterms:W3CDTF">2018-03-05T14:16:10Z</dcterms:modified>
</cp:coreProperties>
</file>