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4703-D1D9-48B3-AC1E-B2DF04E2A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906B0-010B-4516-A175-3E97AF65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F6C7-4973-4B9F-9397-383E0202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F6BF-1668-43F5-B152-4F1ACB1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B0CA-8433-44E6-A471-F5863A6D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9B7D-2659-44DD-AD1E-CBC9FA63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B7537-3C19-423E-B2ED-9B835507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CA42-2AA6-4466-8EBB-DD00881A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B4FD-D830-4C53-98C4-C65C22A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AC45-D5F7-439F-B1E5-46B6513C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D81B1-5C4F-4C99-A532-1F4A8B780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F014D-A515-4C2C-BAED-6788F27C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985F-4061-41E0-B3AA-2222B1B6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5819-45CB-45EC-81FF-6A9014B1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40FE-D381-446F-9C80-BF32FA13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1233-B1DB-437D-BC63-82C87F07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2CC9-6752-4EF4-81ED-BEFCFE89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77CA-94EA-4AC3-ACC6-3AE8AE44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38AE-183B-4702-B726-06AAC0AC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1C6E-F02A-41A7-8301-52B94EFE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BD87-46EE-4BC3-A8FB-8461BDC4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9243-BC67-4AC1-942D-9B0DC815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25D0-246B-4D96-92E1-331470F6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C513-E0F5-43B4-B404-EF73D906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2239-3F74-4570-913D-9D006044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A03C-D5A8-42BC-8F8D-614ECD6C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578E-03D8-423F-B1E1-014D4431E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D31E-A4DA-433E-B1AC-FC82F58B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A7FD-18F7-436C-96E8-B003D8BB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B31D-71F6-4459-BB38-A4F69ECC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CC620-AE36-45C5-8475-9F32794A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4943-6112-4AEE-8B4C-E13FEF55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7137-D3C5-4CA6-881B-035C8196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C9114-7092-4282-99D1-6904A2A3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F719A-1E3B-44AF-AD4E-64689747C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58E46-F793-4247-9B18-F72D1AFBD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7EB43-BA86-444D-ABC3-6F20F9E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FB963-56A2-4596-AC04-9D0E6EBC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4683B-695A-4D6A-8138-B1E8A34C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CB60-4D79-41FA-A256-7DD9CDF2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BA29B-1EDE-41CB-81C3-4262710C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60A4-0B79-436A-B0D0-4F4B3667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0A0A8-BBC1-4A7A-B13C-8DC605BD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C3C12-2767-4B47-B415-B673EAD9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E1374-1E52-4096-808A-6AF2498B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76111-914C-403F-807A-CB1AA61F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87EA-1DE2-43BD-BD14-B25466F0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E9B9-3C3A-41FF-89AD-D18BC39A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02F78-247E-44E2-BA03-FAF15B18F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393E-1341-41FB-87C4-4F80E981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16911-6C48-4E02-8D17-BBA44156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44415-1938-43EF-91F3-8EEC895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7AC9-6689-47C1-AA2A-12E23975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028D5-CF46-4925-B0EA-1397F3A4C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736B-4DD5-4A54-8001-8E336646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3F960-D0EB-4D76-B009-7F9F6C12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B4BC-AA27-4910-A4FE-526C323C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4155D-9B60-4D00-80AC-9651C43C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C08E3-D311-4F0C-9A21-7AF9E5C9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F3EF-EB13-4082-9B05-825F622C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631B-6ACE-43DA-8AF6-108ABBB0F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8592-CDF4-4A9B-9D9A-1F0BDE5F6F9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7360-471D-4871-8E63-2E50EB1B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ECAC-B786-4E14-8E59-FDC71964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B440-FEAC-40CF-9ACC-A6EA3F63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4568E-E573-485A-A501-F1048D0F2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50" t="60005" r="42250" b="7446"/>
          <a:stretch/>
        </p:blipFill>
        <p:spPr>
          <a:xfrm>
            <a:off x="3328083" y="259823"/>
            <a:ext cx="1908741" cy="2156170"/>
          </a:xfrm>
          <a:prstGeom prst="rect">
            <a:avLst/>
          </a:prstGeom>
        </p:spPr>
      </p:pic>
      <p:pic>
        <p:nvPicPr>
          <p:cNvPr id="5" name="Picture 4" descr="https://lh3.googleusercontent.com/Yiq7idmVkKie3C80yZ4-gyTK7k6VFgsw7JMUI2KZp7_RIGU66xQjQYrRc9mLc2PJpZiRWhh7e0NjrPrtOq-oWLKAdB9flkppKeUO3CxgBFysfXbXxD8yykorJZY8idN4-vvjBjSl">
            <a:extLst>
              <a:ext uri="{FF2B5EF4-FFF2-40B4-BE49-F238E27FC236}">
                <a16:creationId xmlns:a16="http://schemas.microsoft.com/office/drawing/2014/main" id="{16CDDED5-2162-42B0-8AC6-350DDE9F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5" y="4736990"/>
            <a:ext cx="2026018" cy="161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5C669734-DAA7-4180-959F-8EF96DF9A3B7}"/>
              </a:ext>
            </a:extLst>
          </p:cNvPr>
          <p:cNvPicPr/>
          <p:nvPr/>
        </p:nvPicPr>
        <p:blipFill rotWithShape="1">
          <a:blip r:embed="rId4"/>
          <a:srcRect l="24644" t="9419" r="24528" b="11303"/>
          <a:stretch/>
        </p:blipFill>
        <p:spPr>
          <a:xfrm>
            <a:off x="5395897" y="376194"/>
            <a:ext cx="2482177" cy="1923426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48492-38AE-4E37-B5A5-137F88725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07" t="23797" r="25000" b="23479"/>
          <a:stretch/>
        </p:blipFill>
        <p:spPr>
          <a:xfrm>
            <a:off x="9683400" y="360738"/>
            <a:ext cx="1673316" cy="237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2D8B23-410F-4843-B378-DA91E59B11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536" t="22526" r="10893" b="57147"/>
          <a:stretch/>
        </p:blipFill>
        <p:spPr>
          <a:xfrm>
            <a:off x="8371918" y="4644960"/>
            <a:ext cx="2026017" cy="170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F4863-FB57-4D9D-96E2-4C823DE62E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550" t="19159" r="13750" b="44556"/>
          <a:stretch/>
        </p:blipFill>
        <p:spPr>
          <a:xfrm>
            <a:off x="705364" y="432530"/>
            <a:ext cx="2212572" cy="2180506"/>
          </a:xfrm>
          <a:prstGeom prst="rect">
            <a:avLst/>
          </a:prstGeom>
        </p:spPr>
      </p:pic>
      <p:pic>
        <p:nvPicPr>
          <p:cNvPr id="10" name="Google Shape;95;p14">
            <a:extLst>
              <a:ext uri="{FF2B5EF4-FFF2-40B4-BE49-F238E27FC236}">
                <a16:creationId xmlns:a16="http://schemas.microsoft.com/office/drawing/2014/main" id="{CDF818D8-A5FD-48B5-8B51-899C39848F3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9764" y="2021967"/>
            <a:ext cx="1480478" cy="236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s://lh3.googleusercontent.com/sJ-HtrtfrNqiQfCq7409otDO6IKfNyp3crPeoTG_IBjNSB2csIQB2SjN1TVl5-vyEwO5sCXbnFgGTyHbUdrV6UVftdLf7_bqfDsOOoyI9CbbeXyx6J4M42yHQlf40DXfr9OpsLwo">
            <a:extLst>
              <a:ext uri="{FF2B5EF4-FFF2-40B4-BE49-F238E27FC236}">
                <a16:creationId xmlns:a16="http://schemas.microsoft.com/office/drawing/2014/main" id="{8BA4B9E7-CA6A-42DA-8392-9B9E0F38C6A1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r="11864"/>
          <a:stretch/>
        </p:blipFill>
        <p:spPr bwMode="auto">
          <a:xfrm>
            <a:off x="9753690" y="2807846"/>
            <a:ext cx="2076772" cy="175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D9057F-A095-4A5B-893D-DF72326B03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450" t="54218" r="57895" b="18994"/>
          <a:stretch/>
        </p:blipFill>
        <p:spPr>
          <a:xfrm>
            <a:off x="782869" y="2722154"/>
            <a:ext cx="2518153" cy="1836225"/>
          </a:xfrm>
          <a:prstGeom prst="rect">
            <a:avLst/>
          </a:prstGeom>
        </p:spPr>
      </p:pic>
      <p:pic>
        <p:nvPicPr>
          <p:cNvPr id="20" name="image1.jpg">
            <a:extLst>
              <a:ext uri="{FF2B5EF4-FFF2-40B4-BE49-F238E27FC236}">
                <a16:creationId xmlns:a16="http://schemas.microsoft.com/office/drawing/2014/main" id="{902E4530-D306-4607-8773-2A8BCC43CCE7}"/>
              </a:ext>
            </a:extLst>
          </p:cNvPr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4223815" y="2854516"/>
            <a:ext cx="2026017" cy="1443950"/>
          </a:xfrm>
          <a:prstGeom prst="rect">
            <a:avLst/>
          </a:prstGeom>
          <a:ln/>
        </p:spPr>
      </p:pic>
      <p:pic>
        <p:nvPicPr>
          <p:cNvPr id="21" name="image1.png">
            <a:extLst>
              <a:ext uri="{FF2B5EF4-FFF2-40B4-BE49-F238E27FC236}">
                <a16:creationId xmlns:a16="http://schemas.microsoft.com/office/drawing/2014/main" id="{CE612B3E-45BD-41A5-8F4C-63BAC1C813B5}"/>
              </a:ext>
            </a:extLst>
          </p:cNvPr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5395897" y="4496760"/>
            <a:ext cx="2103288" cy="20945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050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daveh</dc:creator>
  <cp:lastModifiedBy>daveh</cp:lastModifiedBy>
  <cp:revision>2</cp:revision>
  <dcterms:created xsi:type="dcterms:W3CDTF">2018-11-15T15:54:40Z</dcterms:created>
  <dcterms:modified xsi:type="dcterms:W3CDTF">2018-11-15T16:03:48Z</dcterms:modified>
</cp:coreProperties>
</file>