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4130B4-F6AA-49EA-BA2B-740FABDF404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41E46B-5E33-49DB-A14A-41446A7AE3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AUDIENCE &amp; PURPOSE</a:t>
          </a:r>
          <a:endParaRPr lang="en-US"/>
        </a:p>
      </dgm:t>
    </dgm:pt>
    <dgm:pt modelId="{DAC66AF4-BFD4-48C1-9F2D-C8ED093D3BCD}" type="parTrans" cxnId="{98813A9C-460A-4FD5-8C1D-635E42231104}">
      <dgm:prSet/>
      <dgm:spPr/>
      <dgm:t>
        <a:bodyPr/>
        <a:lstStyle/>
        <a:p>
          <a:endParaRPr lang="en-US"/>
        </a:p>
      </dgm:t>
    </dgm:pt>
    <dgm:pt modelId="{A7F69317-7D29-4801-95C5-71A1AFDC1236}" type="sibTrans" cxnId="{98813A9C-460A-4FD5-8C1D-635E42231104}">
      <dgm:prSet/>
      <dgm:spPr/>
      <dgm:t>
        <a:bodyPr/>
        <a:lstStyle/>
        <a:p>
          <a:endParaRPr lang="en-US"/>
        </a:p>
      </dgm:t>
    </dgm:pt>
    <dgm:pt modelId="{70AA0BC5-2A8D-4946-AA72-1D8F897812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SETTING &amp; HAZARDS</a:t>
          </a:r>
          <a:endParaRPr lang="en-US"/>
        </a:p>
      </dgm:t>
    </dgm:pt>
    <dgm:pt modelId="{B7EDA128-4C6A-46AA-B38C-929614B7200D}" type="parTrans" cxnId="{6841F657-84C9-43AF-95A5-7B5DC987A00C}">
      <dgm:prSet/>
      <dgm:spPr/>
      <dgm:t>
        <a:bodyPr/>
        <a:lstStyle/>
        <a:p>
          <a:endParaRPr lang="en-US"/>
        </a:p>
      </dgm:t>
    </dgm:pt>
    <dgm:pt modelId="{E2D4A8F5-DE94-4B93-A2CD-BF24A0FC3B4D}" type="sibTrans" cxnId="{6841F657-84C9-43AF-95A5-7B5DC987A00C}">
      <dgm:prSet/>
      <dgm:spPr/>
      <dgm:t>
        <a:bodyPr/>
        <a:lstStyle/>
        <a:p>
          <a:endParaRPr lang="en-US"/>
        </a:p>
      </dgm:t>
    </dgm:pt>
    <dgm:pt modelId="{95FCB9B6-7F00-4FB1-ABF4-874DF816F0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PERFORMANCE OBJECTIVES</a:t>
          </a:r>
          <a:endParaRPr lang="en-US"/>
        </a:p>
      </dgm:t>
    </dgm:pt>
    <dgm:pt modelId="{CAFF14FC-7ABC-4E0B-A353-E74A003588CC}" type="parTrans" cxnId="{F58128E4-2CEC-4BC6-821C-7B6FCC68C54B}">
      <dgm:prSet/>
      <dgm:spPr/>
      <dgm:t>
        <a:bodyPr/>
        <a:lstStyle/>
        <a:p>
          <a:endParaRPr lang="en-US"/>
        </a:p>
      </dgm:t>
    </dgm:pt>
    <dgm:pt modelId="{57F2F1CC-D0F0-40AF-9C83-23EB72066860}" type="sibTrans" cxnId="{F58128E4-2CEC-4BC6-821C-7B6FCC68C54B}">
      <dgm:prSet/>
      <dgm:spPr/>
      <dgm:t>
        <a:bodyPr/>
        <a:lstStyle/>
        <a:p>
          <a:endParaRPr lang="en-US"/>
        </a:p>
      </dgm:t>
    </dgm:pt>
    <dgm:pt modelId="{E8BC8C38-A064-4D90-AB34-B12FD45753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USABILITY TESTING FEEDBACK</a:t>
          </a:r>
          <a:endParaRPr lang="en-US"/>
        </a:p>
      </dgm:t>
    </dgm:pt>
    <dgm:pt modelId="{A6F6FA7A-6B37-4C05-936E-8CAE63E86D3E}" type="parTrans" cxnId="{5C488EA4-6D08-4CB9-A86B-17F49AA747AF}">
      <dgm:prSet/>
      <dgm:spPr/>
      <dgm:t>
        <a:bodyPr/>
        <a:lstStyle/>
        <a:p>
          <a:endParaRPr lang="en-US"/>
        </a:p>
      </dgm:t>
    </dgm:pt>
    <dgm:pt modelId="{F0E69BFB-02DC-40E6-8EC8-7F8CD061FD8C}" type="sibTrans" cxnId="{5C488EA4-6D08-4CB9-A86B-17F49AA747AF}">
      <dgm:prSet/>
      <dgm:spPr/>
      <dgm:t>
        <a:bodyPr/>
        <a:lstStyle/>
        <a:p>
          <a:endParaRPr lang="en-US"/>
        </a:p>
      </dgm:t>
    </dgm:pt>
    <dgm:pt modelId="{39F5E3D4-EBB0-4553-8C8D-DA5F2CA8FB02}" type="pres">
      <dgm:prSet presAssocID="{F44130B4-F6AA-49EA-BA2B-740FABDF4041}" presName="root" presStyleCnt="0">
        <dgm:presLayoutVars>
          <dgm:dir/>
          <dgm:resizeHandles val="exact"/>
        </dgm:presLayoutVars>
      </dgm:prSet>
      <dgm:spPr/>
    </dgm:pt>
    <dgm:pt modelId="{35D8249D-A259-4498-B5DF-6BDA69B714E2}" type="pres">
      <dgm:prSet presAssocID="{6A41E46B-5E33-49DB-A14A-41446A7AE3DE}" presName="compNode" presStyleCnt="0"/>
      <dgm:spPr/>
    </dgm:pt>
    <dgm:pt modelId="{8DC89F0F-0EC6-4AF0-9C27-6872622763EE}" type="pres">
      <dgm:prSet presAssocID="{6A41E46B-5E33-49DB-A14A-41446A7AE3DE}" presName="bgRect" presStyleLbl="bgShp" presStyleIdx="0" presStyleCnt="4"/>
      <dgm:spPr/>
    </dgm:pt>
    <dgm:pt modelId="{DB9831C2-8D04-4761-97EC-7D6DF0BDE89C}" type="pres">
      <dgm:prSet presAssocID="{6A41E46B-5E33-49DB-A14A-41446A7AE3D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eatre"/>
        </a:ext>
      </dgm:extLst>
    </dgm:pt>
    <dgm:pt modelId="{57B555A6-6E5C-4399-BB33-9AD030B7011A}" type="pres">
      <dgm:prSet presAssocID="{6A41E46B-5E33-49DB-A14A-41446A7AE3DE}" presName="spaceRect" presStyleCnt="0"/>
      <dgm:spPr/>
    </dgm:pt>
    <dgm:pt modelId="{9D95FC1F-1E3E-4C2F-899E-300267396544}" type="pres">
      <dgm:prSet presAssocID="{6A41E46B-5E33-49DB-A14A-41446A7AE3DE}" presName="parTx" presStyleLbl="revTx" presStyleIdx="0" presStyleCnt="4">
        <dgm:presLayoutVars>
          <dgm:chMax val="0"/>
          <dgm:chPref val="0"/>
        </dgm:presLayoutVars>
      </dgm:prSet>
      <dgm:spPr/>
    </dgm:pt>
    <dgm:pt modelId="{2F4F52CF-0BAD-4E62-B30F-5C448C49AAD6}" type="pres">
      <dgm:prSet presAssocID="{A7F69317-7D29-4801-95C5-71A1AFDC1236}" presName="sibTrans" presStyleCnt="0"/>
      <dgm:spPr/>
    </dgm:pt>
    <dgm:pt modelId="{256184C3-0085-4B0C-9B6C-6EC8A135918F}" type="pres">
      <dgm:prSet presAssocID="{70AA0BC5-2A8D-4946-AA72-1D8F897812DC}" presName="compNode" presStyleCnt="0"/>
      <dgm:spPr/>
    </dgm:pt>
    <dgm:pt modelId="{2B43A828-C533-49AB-B3C6-A82FF7861DDD}" type="pres">
      <dgm:prSet presAssocID="{70AA0BC5-2A8D-4946-AA72-1D8F897812DC}" presName="bgRect" presStyleLbl="bgShp" presStyleIdx="1" presStyleCnt="4"/>
      <dgm:spPr/>
    </dgm:pt>
    <dgm:pt modelId="{A30A758D-EA60-467C-B711-2978F1FC3A60}" type="pres">
      <dgm:prSet presAssocID="{70AA0BC5-2A8D-4946-AA72-1D8F897812D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gh Voltage"/>
        </a:ext>
      </dgm:extLst>
    </dgm:pt>
    <dgm:pt modelId="{5964FF36-28EF-4290-8F97-54109872E3C3}" type="pres">
      <dgm:prSet presAssocID="{70AA0BC5-2A8D-4946-AA72-1D8F897812DC}" presName="spaceRect" presStyleCnt="0"/>
      <dgm:spPr/>
    </dgm:pt>
    <dgm:pt modelId="{A5BD960C-D066-4DB2-A06D-23150371A5A6}" type="pres">
      <dgm:prSet presAssocID="{70AA0BC5-2A8D-4946-AA72-1D8F897812DC}" presName="parTx" presStyleLbl="revTx" presStyleIdx="1" presStyleCnt="4">
        <dgm:presLayoutVars>
          <dgm:chMax val="0"/>
          <dgm:chPref val="0"/>
        </dgm:presLayoutVars>
      </dgm:prSet>
      <dgm:spPr/>
    </dgm:pt>
    <dgm:pt modelId="{EA45C528-3CD6-42EA-9229-A7CC6D6815D0}" type="pres">
      <dgm:prSet presAssocID="{E2D4A8F5-DE94-4B93-A2CD-BF24A0FC3B4D}" presName="sibTrans" presStyleCnt="0"/>
      <dgm:spPr/>
    </dgm:pt>
    <dgm:pt modelId="{90307382-9DB1-4991-A706-74507B7084B2}" type="pres">
      <dgm:prSet presAssocID="{95FCB9B6-7F00-4FB1-ABF4-874DF816F082}" presName="compNode" presStyleCnt="0"/>
      <dgm:spPr/>
    </dgm:pt>
    <dgm:pt modelId="{F8727AEC-B474-4738-84F1-11BE3065F611}" type="pres">
      <dgm:prSet presAssocID="{95FCB9B6-7F00-4FB1-ABF4-874DF816F082}" presName="bgRect" presStyleLbl="bgShp" presStyleIdx="2" presStyleCnt="4"/>
      <dgm:spPr/>
    </dgm:pt>
    <dgm:pt modelId="{D2FBEA14-56B9-47DA-A0FF-5C91029008B0}" type="pres">
      <dgm:prSet presAssocID="{95FCB9B6-7F00-4FB1-ABF4-874DF816F08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40680B25-17AD-41CF-B114-B8BB90424A50}" type="pres">
      <dgm:prSet presAssocID="{95FCB9B6-7F00-4FB1-ABF4-874DF816F082}" presName="spaceRect" presStyleCnt="0"/>
      <dgm:spPr/>
    </dgm:pt>
    <dgm:pt modelId="{73F61CB0-8AEB-4966-A3EA-B75044A2E46A}" type="pres">
      <dgm:prSet presAssocID="{95FCB9B6-7F00-4FB1-ABF4-874DF816F082}" presName="parTx" presStyleLbl="revTx" presStyleIdx="2" presStyleCnt="4">
        <dgm:presLayoutVars>
          <dgm:chMax val="0"/>
          <dgm:chPref val="0"/>
        </dgm:presLayoutVars>
      </dgm:prSet>
      <dgm:spPr/>
    </dgm:pt>
    <dgm:pt modelId="{C0CB6077-B3CB-4AF1-8457-AF4C555437F8}" type="pres">
      <dgm:prSet presAssocID="{57F2F1CC-D0F0-40AF-9C83-23EB72066860}" presName="sibTrans" presStyleCnt="0"/>
      <dgm:spPr/>
    </dgm:pt>
    <dgm:pt modelId="{806FA334-83A3-478B-A412-E809EE9F83B4}" type="pres">
      <dgm:prSet presAssocID="{E8BC8C38-A064-4D90-AB34-B12FD4575392}" presName="compNode" presStyleCnt="0"/>
      <dgm:spPr/>
    </dgm:pt>
    <dgm:pt modelId="{D0989BE2-2758-41E9-87F1-0631C39555CA}" type="pres">
      <dgm:prSet presAssocID="{E8BC8C38-A064-4D90-AB34-B12FD4575392}" presName="bgRect" presStyleLbl="bgShp" presStyleIdx="3" presStyleCnt="4"/>
      <dgm:spPr/>
    </dgm:pt>
    <dgm:pt modelId="{D9BD7AC9-1E6D-47C9-8F2D-FA1EC161720F}" type="pres">
      <dgm:prSet presAssocID="{E8BC8C38-A064-4D90-AB34-B12FD457539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C2A4194-C48B-4D34-A8AB-BF775646F49B}" type="pres">
      <dgm:prSet presAssocID="{E8BC8C38-A064-4D90-AB34-B12FD4575392}" presName="spaceRect" presStyleCnt="0"/>
      <dgm:spPr/>
    </dgm:pt>
    <dgm:pt modelId="{2AF182E4-652B-4DDD-B5F6-F280B21CFDEF}" type="pres">
      <dgm:prSet presAssocID="{E8BC8C38-A064-4D90-AB34-B12FD457539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8C79A34-2CD4-4801-A994-C3A4E7231E26}" type="presOf" srcId="{70AA0BC5-2A8D-4946-AA72-1D8F897812DC}" destId="{A5BD960C-D066-4DB2-A06D-23150371A5A6}" srcOrd="0" destOrd="0" presId="urn:microsoft.com/office/officeart/2018/2/layout/IconVerticalSolidList"/>
    <dgm:cxn modelId="{9E89935F-0591-41CA-BA0D-6E853FAA8D53}" type="presOf" srcId="{F44130B4-F6AA-49EA-BA2B-740FABDF4041}" destId="{39F5E3D4-EBB0-4553-8C8D-DA5F2CA8FB02}" srcOrd="0" destOrd="0" presId="urn:microsoft.com/office/officeart/2018/2/layout/IconVerticalSolidList"/>
    <dgm:cxn modelId="{714E4469-3A43-44F8-B758-961BB19146AF}" type="presOf" srcId="{95FCB9B6-7F00-4FB1-ABF4-874DF816F082}" destId="{73F61CB0-8AEB-4966-A3EA-B75044A2E46A}" srcOrd="0" destOrd="0" presId="urn:microsoft.com/office/officeart/2018/2/layout/IconVerticalSolidList"/>
    <dgm:cxn modelId="{6841F657-84C9-43AF-95A5-7B5DC987A00C}" srcId="{F44130B4-F6AA-49EA-BA2B-740FABDF4041}" destId="{70AA0BC5-2A8D-4946-AA72-1D8F897812DC}" srcOrd="1" destOrd="0" parTransId="{B7EDA128-4C6A-46AA-B38C-929614B7200D}" sibTransId="{E2D4A8F5-DE94-4B93-A2CD-BF24A0FC3B4D}"/>
    <dgm:cxn modelId="{9976AE8F-0BE2-4674-A149-43A18F4A103A}" type="presOf" srcId="{6A41E46B-5E33-49DB-A14A-41446A7AE3DE}" destId="{9D95FC1F-1E3E-4C2F-899E-300267396544}" srcOrd="0" destOrd="0" presId="urn:microsoft.com/office/officeart/2018/2/layout/IconVerticalSolidList"/>
    <dgm:cxn modelId="{98813A9C-460A-4FD5-8C1D-635E42231104}" srcId="{F44130B4-F6AA-49EA-BA2B-740FABDF4041}" destId="{6A41E46B-5E33-49DB-A14A-41446A7AE3DE}" srcOrd="0" destOrd="0" parTransId="{DAC66AF4-BFD4-48C1-9F2D-C8ED093D3BCD}" sibTransId="{A7F69317-7D29-4801-95C5-71A1AFDC1236}"/>
    <dgm:cxn modelId="{5C488EA4-6D08-4CB9-A86B-17F49AA747AF}" srcId="{F44130B4-F6AA-49EA-BA2B-740FABDF4041}" destId="{E8BC8C38-A064-4D90-AB34-B12FD4575392}" srcOrd="3" destOrd="0" parTransId="{A6F6FA7A-6B37-4C05-936E-8CAE63E86D3E}" sibTransId="{F0E69BFB-02DC-40E6-8EC8-7F8CD061FD8C}"/>
    <dgm:cxn modelId="{6A9786D2-AA09-45F8-A8D2-28CA4892E1F9}" type="presOf" srcId="{E8BC8C38-A064-4D90-AB34-B12FD4575392}" destId="{2AF182E4-652B-4DDD-B5F6-F280B21CFDEF}" srcOrd="0" destOrd="0" presId="urn:microsoft.com/office/officeart/2018/2/layout/IconVerticalSolidList"/>
    <dgm:cxn modelId="{F58128E4-2CEC-4BC6-821C-7B6FCC68C54B}" srcId="{F44130B4-F6AA-49EA-BA2B-740FABDF4041}" destId="{95FCB9B6-7F00-4FB1-ABF4-874DF816F082}" srcOrd="2" destOrd="0" parTransId="{CAFF14FC-7ABC-4E0B-A353-E74A003588CC}" sibTransId="{57F2F1CC-D0F0-40AF-9C83-23EB72066860}"/>
    <dgm:cxn modelId="{B04B312F-87FF-4054-9813-BF501225A695}" type="presParOf" srcId="{39F5E3D4-EBB0-4553-8C8D-DA5F2CA8FB02}" destId="{35D8249D-A259-4498-B5DF-6BDA69B714E2}" srcOrd="0" destOrd="0" presId="urn:microsoft.com/office/officeart/2018/2/layout/IconVerticalSolidList"/>
    <dgm:cxn modelId="{471EB3C8-D7BD-455C-B4A3-C97C61FB20C9}" type="presParOf" srcId="{35D8249D-A259-4498-B5DF-6BDA69B714E2}" destId="{8DC89F0F-0EC6-4AF0-9C27-6872622763EE}" srcOrd="0" destOrd="0" presId="urn:microsoft.com/office/officeart/2018/2/layout/IconVerticalSolidList"/>
    <dgm:cxn modelId="{D42135E0-DE29-4331-9521-D0E213A9FBC4}" type="presParOf" srcId="{35D8249D-A259-4498-B5DF-6BDA69B714E2}" destId="{DB9831C2-8D04-4761-97EC-7D6DF0BDE89C}" srcOrd="1" destOrd="0" presId="urn:microsoft.com/office/officeart/2018/2/layout/IconVerticalSolidList"/>
    <dgm:cxn modelId="{55969DC5-9A7A-4786-BAEA-569B188F4260}" type="presParOf" srcId="{35D8249D-A259-4498-B5DF-6BDA69B714E2}" destId="{57B555A6-6E5C-4399-BB33-9AD030B7011A}" srcOrd="2" destOrd="0" presId="urn:microsoft.com/office/officeart/2018/2/layout/IconVerticalSolidList"/>
    <dgm:cxn modelId="{1B0E2F93-9ED1-4CA7-8E56-EC7102AFA04F}" type="presParOf" srcId="{35D8249D-A259-4498-B5DF-6BDA69B714E2}" destId="{9D95FC1F-1E3E-4C2F-899E-300267396544}" srcOrd="3" destOrd="0" presId="urn:microsoft.com/office/officeart/2018/2/layout/IconVerticalSolidList"/>
    <dgm:cxn modelId="{B007E16E-2C92-4EB2-96D1-6D4023C28262}" type="presParOf" srcId="{39F5E3D4-EBB0-4553-8C8D-DA5F2CA8FB02}" destId="{2F4F52CF-0BAD-4E62-B30F-5C448C49AAD6}" srcOrd="1" destOrd="0" presId="urn:microsoft.com/office/officeart/2018/2/layout/IconVerticalSolidList"/>
    <dgm:cxn modelId="{D70E97A8-F275-4F1E-B90F-B29E35BD14BF}" type="presParOf" srcId="{39F5E3D4-EBB0-4553-8C8D-DA5F2CA8FB02}" destId="{256184C3-0085-4B0C-9B6C-6EC8A135918F}" srcOrd="2" destOrd="0" presId="urn:microsoft.com/office/officeart/2018/2/layout/IconVerticalSolidList"/>
    <dgm:cxn modelId="{7B3ED877-4DFA-41BE-9D42-308F472B3749}" type="presParOf" srcId="{256184C3-0085-4B0C-9B6C-6EC8A135918F}" destId="{2B43A828-C533-49AB-B3C6-A82FF7861DDD}" srcOrd="0" destOrd="0" presId="urn:microsoft.com/office/officeart/2018/2/layout/IconVerticalSolidList"/>
    <dgm:cxn modelId="{D9333901-5154-4CFD-B8A3-DA1E63C88DC4}" type="presParOf" srcId="{256184C3-0085-4B0C-9B6C-6EC8A135918F}" destId="{A30A758D-EA60-467C-B711-2978F1FC3A60}" srcOrd="1" destOrd="0" presId="urn:microsoft.com/office/officeart/2018/2/layout/IconVerticalSolidList"/>
    <dgm:cxn modelId="{7147FB99-19A4-4D55-BC78-4E1598AD98EB}" type="presParOf" srcId="{256184C3-0085-4B0C-9B6C-6EC8A135918F}" destId="{5964FF36-28EF-4290-8F97-54109872E3C3}" srcOrd="2" destOrd="0" presId="urn:microsoft.com/office/officeart/2018/2/layout/IconVerticalSolidList"/>
    <dgm:cxn modelId="{A7248E5D-1B8F-450B-9B33-AC9E3AD70BFD}" type="presParOf" srcId="{256184C3-0085-4B0C-9B6C-6EC8A135918F}" destId="{A5BD960C-D066-4DB2-A06D-23150371A5A6}" srcOrd="3" destOrd="0" presId="urn:microsoft.com/office/officeart/2018/2/layout/IconVerticalSolidList"/>
    <dgm:cxn modelId="{9BE2DC6F-978F-4A92-8AB4-3418F5F08577}" type="presParOf" srcId="{39F5E3D4-EBB0-4553-8C8D-DA5F2CA8FB02}" destId="{EA45C528-3CD6-42EA-9229-A7CC6D6815D0}" srcOrd="3" destOrd="0" presId="urn:microsoft.com/office/officeart/2018/2/layout/IconVerticalSolidList"/>
    <dgm:cxn modelId="{A40CD9B5-9863-45EF-B3D6-3C66614B5224}" type="presParOf" srcId="{39F5E3D4-EBB0-4553-8C8D-DA5F2CA8FB02}" destId="{90307382-9DB1-4991-A706-74507B7084B2}" srcOrd="4" destOrd="0" presId="urn:microsoft.com/office/officeart/2018/2/layout/IconVerticalSolidList"/>
    <dgm:cxn modelId="{492D737F-8037-49C5-9357-EFFAB130D5EA}" type="presParOf" srcId="{90307382-9DB1-4991-A706-74507B7084B2}" destId="{F8727AEC-B474-4738-84F1-11BE3065F611}" srcOrd="0" destOrd="0" presId="urn:microsoft.com/office/officeart/2018/2/layout/IconVerticalSolidList"/>
    <dgm:cxn modelId="{453E9E59-D640-4FF8-BA51-CB8FED187E1D}" type="presParOf" srcId="{90307382-9DB1-4991-A706-74507B7084B2}" destId="{D2FBEA14-56B9-47DA-A0FF-5C91029008B0}" srcOrd="1" destOrd="0" presId="urn:microsoft.com/office/officeart/2018/2/layout/IconVerticalSolidList"/>
    <dgm:cxn modelId="{37C94EB3-8460-4EEA-9D9C-DDD376E1FD98}" type="presParOf" srcId="{90307382-9DB1-4991-A706-74507B7084B2}" destId="{40680B25-17AD-41CF-B114-B8BB90424A50}" srcOrd="2" destOrd="0" presId="urn:microsoft.com/office/officeart/2018/2/layout/IconVerticalSolidList"/>
    <dgm:cxn modelId="{9C4397B4-CBE9-48BA-B147-E7980DE9153C}" type="presParOf" srcId="{90307382-9DB1-4991-A706-74507B7084B2}" destId="{73F61CB0-8AEB-4966-A3EA-B75044A2E46A}" srcOrd="3" destOrd="0" presId="urn:microsoft.com/office/officeart/2018/2/layout/IconVerticalSolidList"/>
    <dgm:cxn modelId="{BE1F3E79-79EB-43BB-B91E-91346CC6508B}" type="presParOf" srcId="{39F5E3D4-EBB0-4553-8C8D-DA5F2CA8FB02}" destId="{C0CB6077-B3CB-4AF1-8457-AF4C555437F8}" srcOrd="5" destOrd="0" presId="urn:microsoft.com/office/officeart/2018/2/layout/IconVerticalSolidList"/>
    <dgm:cxn modelId="{4B909047-7A19-477C-A448-2013FA55153E}" type="presParOf" srcId="{39F5E3D4-EBB0-4553-8C8D-DA5F2CA8FB02}" destId="{806FA334-83A3-478B-A412-E809EE9F83B4}" srcOrd="6" destOrd="0" presId="urn:microsoft.com/office/officeart/2018/2/layout/IconVerticalSolidList"/>
    <dgm:cxn modelId="{0BD977C6-0BC5-411C-B53F-5129273B0165}" type="presParOf" srcId="{806FA334-83A3-478B-A412-E809EE9F83B4}" destId="{D0989BE2-2758-41E9-87F1-0631C39555CA}" srcOrd="0" destOrd="0" presId="urn:microsoft.com/office/officeart/2018/2/layout/IconVerticalSolidList"/>
    <dgm:cxn modelId="{E457E510-5BD0-43E1-B602-01AB619A0140}" type="presParOf" srcId="{806FA334-83A3-478B-A412-E809EE9F83B4}" destId="{D9BD7AC9-1E6D-47C9-8F2D-FA1EC161720F}" srcOrd="1" destOrd="0" presId="urn:microsoft.com/office/officeart/2018/2/layout/IconVerticalSolidList"/>
    <dgm:cxn modelId="{1D53BC03-CFFB-49E4-8C83-4B0E57678C4E}" type="presParOf" srcId="{806FA334-83A3-478B-A412-E809EE9F83B4}" destId="{CC2A4194-C48B-4D34-A8AB-BF775646F49B}" srcOrd="2" destOrd="0" presId="urn:microsoft.com/office/officeart/2018/2/layout/IconVerticalSolidList"/>
    <dgm:cxn modelId="{345FA6C6-A71C-4494-AC88-E5F201400AA5}" type="presParOf" srcId="{806FA334-83A3-478B-A412-E809EE9F83B4}" destId="{2AF182E4-652B-4DDD-B5F6-F280B21CFDE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C89F0F-0EC6-4AF0-9C27-6872622763EE}">
      <dsp:nvSpPr>
        <dsp:cNvPr id="0" name=""/>
        <dsp:cNvSpPr/>
      </dsp:nvSpPr>
      <dsp:spPr>
        <a:xfrm>
          <a:off x="0" y="2026"/>
          <a:ext cx="3932237" cy="102684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9831C2-8D04-4761-97EC-7D6DF0BDE89C}">
      <dsp:nvSpPr>
        <dsp:cNvPr id="0" name=""/>
        <dsp:cNvSpPr/>
      </dsp:nvSpPr>
      <dsp:spPr>
        <a:xfrm>
          <a:off x="310620" y="233066"/>
          <a:ext cx="564764" cy="5647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95FC1F-1E3E-4C2F-899E-300267396544}">
      <dsp:nvSpPr>
        <dsp:cNvPr id="0" name=""/>
        <dsp:cNvSpPr/>
      </dsp:nvSpPr>
      <dsp:spPr>
        <a:xfrm>
          <a:off x="1186005" y="2026"/>
          <a:ext cx="2746231" cy="1026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674" tIns="108674" rIns="108674" bIns="10867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AUDIENCE &amp; PURPOSE</a:t>
          </a:r>
          <a:endParaRPr lang="en-US" sz="2200" kern="1200"/>
        </a:p>
      </dsp:txBody>
      <dsp:txXfrm>
        <a:off x="1186005" y="2026"/>
        <a:ext cx="2746231" cy="1026844"/>
      </dsp:txXfrm>
    </dsp:sp>
    <dsp:sp modelId="{2B43A828-C533-49AB-B3C6-A82FF7861DDD}">
      <dsp:nvSpPr>
        <dsp:cNvPr id="0" name=""/>
        <dsp:cNvSpPr/>
      </dsp:nvSpPr>
      <dsp:spPr>
        <a:xfrm>
          <a:off x="0" y="1285581"/>
          <a:ext cx="3932237" cy="102684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0A758D-EA60-467C-B711-2978F1FC3A60}">
      <dsp:nvSpPr>
        <dsp:cNvPr id="0" name=""/>
        <dsp:cNvSpPr/>
      </dsp:nvSpPr>
      <dsp:spPr>
        <a:xfrm>
          <a:off x="310620" y="1516621"/>
          <a:ext cx="564764" cy="5647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BD960C-D066-4DB2-A06D-23150371A5A6}">
      <dsp:nvSpPr>
        <dsp:cNvPr id="0" name=""/>
        <dsp:cNvSpPr/>
      </dsp:nvSpPr>
      <dsp:spPr>
        <a:xfrm>
          <a:off x="1186005" y="1285581"/>
          <a:ext cx="2746231" cy="1026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674" tIns="108674" rIns="108674" bIns="10867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SETTING &amp; HAZARDS</a:t>
          </a:r>
          <a:endParaRPr lang="en-US" sz="2200" kern="1200"/>
        </a:p>
      </dsp:txBody>
      <dsp:txXfrm>
        <a:off x="1186005" y="1285581"/>
        <a:ext cx="2746231" cy="1026844"/>
      </dsp:txXfrm>
    </dsp:sp>
    <dsp:sp modelId="{F8727AEC-B474-4738-84F1-11BE3065F611}">
      <dsp:nvSpPr>
        <dsp:cNvPr id="0" name=""/>
        <dsp:cNvSpPr/>
      </dsp:nvSpPr>
      <dsp:spPr>
        <a:xfrm>
          <a:off x="0" y="2569137"/>
          <a:ext cx="3932237" cy="102684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FBEA14-56B9-47DA-A0FF-5C91029008B0}">
      <dsp:nvSpPr>
        <dsp:cNvPr id="0" name=""/>
        <dsp:cNvSpPr/>
      </dsp:nvSpPr>
      <dsp:spPr>
        <a:xfrm>
          <a:off x="310620" y="2800177"/>
          <a:ext cx="564764" cy="5647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61CB0-8AEB-4966-A3EA-B75044A2E46A}">
      <dsp:nvSpPr>
        <dsp:cNvPr id="0" name=""/>
        <dsp:cNvSpPr/>
      </dsp:nvSpPr>
      <dsp:spPr>
        <a:xfrm>
          <a:off x="1186005" y="2569137"/>
          <a:ext cx="2746231" cy="1026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674" tIns="108674" rIns="108674" bIns="10867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PERFORMANCE OBJECTIVES</a:t>
          </a:r>
          <a:endParaRPr lang="en-US" sz="2200" kern="1200"/>
        </a:p>
      </dsp:txBody>
      <dsp:txXfrm>
        <a:off x="1186005" y="2569137"/>
        <a:ext cx="2746231" cy="1026844"/>
      </dsp:txXfrm>
    </dsp:sp>
    <dsp:sp modelId="{D0989BE2-2758-41E9-87F1-0631C39555CA}">
      <dsp:nvSpPr>
        <dsp:cNvPr id="0" name=""/>
        <dsp:cNvSpPr/>
      </dsp:nvSpPr>
      <dsp:spPr>
        <a:xfrm>
          <a:off x="0" y="3852692"/>
          <a:ext cx="3932237" cy="102684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BD7AC9-1E6D-47C9-8F2D-FA1EC161720F}">
      <dsp:nvSpPr>
        <dsp:cNvPr id="0" name=""/>
        <dsp:cNvSpPr/>
      </dsp:nvSpPr>
      <dsp:spPr>
        <a:xfrm>
          <a:off x="310620" y="4083732"/>
          <a:ext cx="564764" cy="56476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F182E4-652B-4DDD-B5F6-F280B21CFDEF}">
      <dsp:nvSpPr>
        <dsp:cNvPr id="0" name=""/>
        <dsp:cNvSpPr/>
      </dsp:nvSpPr>
      <dsp:spPr>
        <a:xfrm>
          <a:off x="1186005" y="3852692"/>
          <a:ext cx="2746231" cy="1026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674" tIns="108674" rIns="108674" bIns="10867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USABILITY TESTING FEEDBACK</a:t>
          </a:r>
          <a:endParaRPr lang="en-US" sz="2200" kern="1200"/>
        </a:p>
      </dsp:txBody>
      <dsp:txXfrm>
        <a:off x="1186005" y="3852692"/>
        <a:ext cx="2746231" cy="1026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1DAEE-8124-4509-836C-77A783296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2F8B93-C648-4D8F-8F41-8A07382E1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5A660-6739-4D82-83F8-5A6B27483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242A-0076-4615-B7F0-968AFA70438E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DFEF8-C805-49C1-8267-A7A728C2F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8DC5B-3378-472C-9AFB-6BD8C768E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749E4-E47C-4994-BC28-33D0FBCEB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16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1BDA6-3840-41D3-92C0-669F78276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DAB49B-C438-43CD-B350-D7AA88EF2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4CF68-DB4C-4331-9542-E136C7F1F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242A-0076-4615-B7F0-968AFA70438E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6B459-DF67-4150-B02B-60CC8B0D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D9825-15EB-4A49-9D01-1D2C72F26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749E4-E47C-4994-BC28-33D0FBCEB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52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5AA79B-1B40-4668-A3A8-EF4FB9F69E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DB60C8-EABA-421B-B79C-944635028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25DAA-EC12-43A5-A10D-E93412C3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242A-0076-4615-B7F0-968AFA70438E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AA39E-511E-4774-8F20-ABE61FF0B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3AA75-50CF-4163-B644-682F93251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749E4-E47C-4994-BC28-33D0FBCEB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36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F860E-5C72-450C-8C85-4C0343068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F5436-0EA6-4DF8-B5BB-1CF9FB39B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37BB0-5CBB-4CFF-8537-D8231E597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242A-0076-4615-B7F0-968AFA70438E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11408-D592-44ED-B475-80CF072BB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688D2-C7DA-4CF3-B3E5-2E321BEFD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749E4-E47C-4994-BC28-33D0FBCEB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57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2D8C6-6204-416E-8AD8-C212922D1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19E28-9A43-4B5B-A4BB-3261CCBC6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6D89D-3063-40E6-AFED-0F195B882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242A-0076-4615-B7F0-968AFA70438E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D2C22-14A1-44E7-A8D4-E896DCFA1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22452-799E-4E65-B328-CDCC650C6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749E4-E47C-4994-BC28-33D0FBCEB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3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EA4D8-FA0E-466C-80E0-F321EADB2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3A68D-50D7-4745-BB9B-F18D3B3C1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972CA-51E7-4914-9F22-E9710E0F9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6BE57-CED4-4A16-84E5-906C25FEC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242A-0076-4615-B7F0-968AFA70438E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BD63F-2448-41D5-8E1D-E00278E4F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FB410-8406-4A70-B4E0-B6FF5A26D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749E4-E47C-4994-BC28-33D0FBCEB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5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5D19A-BD03-4711-9B3F-5B47AFF8A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293E9-D6D5-40BA-93F7-1A19A98BD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ECB93-7748-4090-B73A-96E7C2AE9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F9BEBF-3DF8-4550-AB5F-D6FD7803EC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B2A56-8321-4BBA-9BE7-ECBE60EF32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283C44-BC16-467C-97A5-9A33746B3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242A-0076-4615-B7F0-968AFA70438E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53A5C9-B072-4B6A-A7E4-E25644A68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7B6F2E-CB87-4286-8E6E-3BF0D461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749E4-E47C-4994-BC28-33D0FBCEB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9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0A925-056C-447C-BEEB-BC58A65B1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2C2345-9051-41DC-9057-42FDD86A4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242A-0076-4615-B7F0-968AFA70438E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D87625-3F38-42D1-8543-6B21A4DDD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ADBA9D-79CD-4450-96CE-0AE267691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749E4-E47C-4994-BC28-33D0FBCEB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65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9D91E-2623-40C8-A3C3-568A07AFF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242A-0076-4615-B7F0-968AFA70438E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356617-8AE5-44FA-A6BF-83675AD9B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CC5B2-FA40-4592-B120-25E4B4C13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749E4-E47C-4994-BC28-33D0FBCEB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78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00C1F-DB58-4323-BAEB-F826A5A03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221C5-6193-42E9-8040-8CBCCBB0B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39FA20-4368-4867-8CF6-7BA4FF04D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20377-9526-4C4D-A41D-FD4E9D297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242A-0076-4615-B7F0-968AFA70438E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47D8B-3748-4671-9F03-456137A06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BA743-3499-4EDD-A041-0739B9E0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749E4-E47C-4994-BC28-33D0FBCEB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5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70DE0-9CD3-49CF-8584-2D9470926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DC96CA-E8A4-43BF-A5DD-B2B7DED72B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1763ED-FDAB-4E1A-917B-E08CC9B75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13B2E-953E-46BE-96AC-5EF65A9A1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242A-0076-4615-B7F0-968AFA70438E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157C8-919E-437E-9092-3711863CA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A2454-681C-4DD0-B1DA-CFF479F1A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749E4-E47C-4994-BC28-33D0FBCEB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73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087E14-1D8D-45B2-827A-4B29CA248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28E21-1458-4FEB-BD90-3ABA3DD18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5FE76-0E4A-4D36-853B-0E52A5B4E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1242A-0076-4615-B7F0-968AFA70438E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44E8E-C41A-4AF1-AD61-CF172B5F11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7B75C-A03E-4DA7-A58D-83D676B8F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749E4-E47C-4994-BC28-33D0FBCEB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70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E2F58BF-12E5-4B5A-AD25-4DAAA274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2B48C8-BF2B-4880-9CEA-F63587F85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564" y="4679873"/>
            <a:ext cx="4023360" cy="17142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dirty="0"/>
              <a:t>Writing 202</a:t>
            </a:r>
            <a:br>
              <a:rPr lang="en-US" sz="2000" dirty="0"/>
            </a:br>
            <a:r>
              <a:rPr lang="en-US" sz="2000" dirty="0"/>
              <a:t>2-minute Instructions Project Progress Report</a:t>
            </a:r>
            <a:br>
              <a:rPr lang="en-US" sz="2000" dirty="0"/>
            </a:br>
            <a:r>
              <a:rPr lang="en-US" sz="2000" dirty="0"/>
              <a:t>October 22, 2020</a:t>
            </a:r>
            <a:br>
              <a:rPr lang="en-US" sz="2000" dirty="0"/>
            </a:br>
            <a:r>
              <a:rPr lang="en-US" sz="2000" dirty="0"/>
              <a:t>By Himesh Buch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0" name="Content Placeholder 19" descr="Karate Kid">
            <a:extLst>
              <a:ext uri="{FF2B5EF4-FFF2-40B4-BE49-F238E27FC236}">
                <a16:creationId xmlns:a16="http://schemas.microsoft.com/office/drawing/2014/main" id="{C572BE92-A9E0-4C0C-946E-A08AC26DD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09" r="14423"/>
          <a:stretch/>
        </p:blipFill>
        <p:spPr>
          <a:xfrm>
            <a:off x="4868487" y="10"/>
            <a:ext cx="7323513" cy="6857990"/>
          </a:xfrm>
          <a:prstGeom prst="rect">
            <a:avLst/>
          </a:prstGeom>
        </p:spPr>
      </p:pic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426C31B4-7C3B-4A96-9FE7-C3E384684842}"/>
              </a:ext>
            </a:extLst>
          </p:cNvPr>
          <p:cNvSpPr txBox="1">
            <a:spLocks/>
          </p:cNvSpPr>
          <p:nvPr/>
        </p:nvSpPr>
        <p:spPr>
          <a:xfrm>
            <a:off x="392537" y="1163185"/>
            <a:ext cx="3384334" cy="3269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How to perform a Karate Kata (Shotokan Kata - Heian Shodan)</a:t>
            </a:r>
          </a:p>
        </p:txBody>
      </p:sp>
    </p:spTree>
    <p:extLst>
      <p:ext uri="{BB962C8B-B14F-4D97-AF65-F5344CB8AC3E}">
        <p14:creationId xmlns:p14="http://schemas.microsoft.com/office/powerpoint/2010/main" val="2907462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group of people wearing costumes&#10;&#10;Description automatically generated">
            <a:extLst>
              <a:ext uri="{FF2B5EF4-FFF2-40B4-BE49-F238E27FC236}">
                <a16:creationId xmlns:a16="http://schemas.microsoft.com/office/drawing/2014/main" id="{50DA1CA2-E7AF-49D1-B2BC-3A6C8E5303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987426"/>
            <a:ext cx="6172200" cy="4881562"/>
          </a:xfrm>
        </p:spPr>
      </p:pic>
      <p:graphicFrame>
        <p:nvGraphicFramePr>
          <p:cNvPr id="10" name="Text Placeholder 3">
            <a:extLst>
              <a:ext uri="{FF2B5EF4-FFF2-40B4-BE49-F238E27FC236}">
                <a16:creationId xmlns:a16="http://schemas.microsoft.com/office/drawing/2014/main" id="{48D47775-8406-460D-96DD-89E9F52A84E4}"/>
              </a:ext>
            </a:extLst>
          </p:cNvPr>
          <p:cNvGraphicFramePr/>
          <p:nvPr/>
        </p:nvGraphicFramePr>
        <p:xfrm>
          <a:off x="839788" y="987425"/>
          <a:ext cx="3932237" cy="4881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32529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E2F58BF-12E5-4B5A-AD25-4DAAA274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C53435-C584-4D28-87F7-7FBCD9625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Questions?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" name="Picture 7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ABA6E6AF-6938-4CB6-9887-2A7E963B4E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1" r="1" b="26697"/>
          <a:stretch/>
        </p:blipFill>
        <p:spPr>
          <a:xfrm>
            <a:off x="4868487" y="10"/>
            <a:ext cx="732351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46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Writing 202 2-minute Instructions Project Progress Report October 22, 2020 By Himesh Buch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202 2-minute Instructions Project Progress Report October 22, 2020 By Himesh Buch</dc:title>
  <dc:creator>Himesh B</dc:creator>
  <cp:lastModifiedBy>Himesh B</cp:lastModifiedBy>
  <cp:revision>1</cp:revision>
  <dcterms:created xsi:type="dcterms:W3CDTF">2020-10-22T19:52:06Z</dcterms:created>
  <dcterms:modified xsi:type="dcterms:W3CDTF">2020-10-22T19:52:33Z</dcterms:modified>
</cp:coreProperties>
</file>