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50e7d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50e7d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c69559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c69559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50e7d6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50e7d6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288035c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288035c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88035c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288035c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50e7d6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150e7d6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424425"/>
            <a:ext cx="8520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Project Proposal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200" y="1628950"/>
            <a:ext cx="4165601" cy="27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45025"/>
            <a:ext cx="28563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Our Client</a:t>
            </a:r>
            <a:endParaRPr sz="32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893875"/>
            <a:ext cx="8583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will be working with the New Brunswick Cultural Center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NBCC promotes and supports art and cultural projects in New Brunswick and Middlesex County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 the past, they have promoted art and music festivals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Another major program is the NBCC’s help in raising money for food drives</a:t>
            </a:r>
            <a:endParaRPr sz="22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250" y="528425"/>
            <a:ext cx="4452550" cy="13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727650" y="4495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Food Drive Project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13" y="201575"/>
            <a:ext cx="5546576" cy="41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3514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Needs Analysis </a:t>
            </a:r>
            <a:endParaRPr sz="32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39150" y="1378575"/>
            <a:ext cx="83064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Our goal - Promote a holiday food drive / fundraiser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Find and reach out to groups that would be interested in donating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an active social media presence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Help draft social media posts to promote the fundraiser and food drive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Gather content for a Middlesex County .gov webpage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Link to donate, DIY crafts, holiday playlists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4001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Website content</a:t>
            </a:r>
            <a:endParaRPr sz="32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Images and videos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DIY crafts, playlists, recipes, methods for celebrating virtually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Information about the events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Web </a:t>
            </a:r>
            <a:r>
              <a:rPr lang="en" sz="2200"/>
              <a:t>designing</a:t>
            </a:r>
            <a:r>
              <a:rPr lang="en" sz="2200"/>
              <a:t> ideas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Website is early-internet-esque</a:t>
            </a:r>
            <a:endParaRPr sz="22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482575"/>
            <a:ext cx="2618700" cy="1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30915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Social Media</a:t>
            </a:r>
            <a:endParaRPr sz="32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2839350"/>
            <a:ext cx="8520600" cy="1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Design posts for various social media platforms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Identify target audience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Determine how the efforts can be used for future projects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Promote spirit of giving, emphasize goodwill and charity</a:t>
            </a:r>
            <a:endParaRPr sz="22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875" y="495950"/>
            <a:ext cx="2634300" cy="16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30915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Next Steps</a:t>
            </a:r>
            <a:endParaRPr sz="32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Discuss our findings ever week with the client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More brainstorming sessions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Discuss findings of other team members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See if any new requirements are added by the client</a:t>
            </a:r>
            <a:endParaRPr sz="22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925" y="495525"/>
            <a:ext cx="2665675" cy="16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