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 varScale="1">
        <p:scale>
          <a:sx n="67" d="100"/>
          <a:sy n="67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16/March 24,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44590"/>
            <a:ext cx="849694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(March 10, March 13 cancelled)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Reviewed Test 1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Project assignment reviewed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Started Model selection (Chapter 10 of text), Cross Validation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780928"/>
            <a:ext cx="849694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Review changes in course/Revised Syllabus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Flattening the curve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Model selection (Chapter 10 of text), Cross Validation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HW10 and HW11 assigned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249237" y="4517266"/>
            <a:ext cx="849694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Smoothing by Loess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70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170</cp:revision>
  <dcterms:created xsi:type="dcterms:W3CDTF">2012-02-14T22:51:14Z</dcterms:created>
  <dcterms:modified xsi:type="dcterms:W3CDTF">2020-03-23T23:16:42Z</dcterms:modified>
</cp:coreProperties>
</file>