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>
        <p:scale>
          <a:sx n="83" d="100"/>
          <a:sy n="83" d="100"/>
        </p:scale>
        <p:origin x="715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17/March 27,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44590"/>
            <a:ext cx="849694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Reviewed revised Syllabus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Flattening the curve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Continued Model Selection (Chapter 10 of text)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492896"/>
            <a:ext cx="849694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P-values in Stepwise Regression (fundamental criterion)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Finish Model Selection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Cross Validation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Weighted Least Squares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Smoothing by LOESS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HW10 and HW11 assigned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248874" y="4816733"/>
            <a:ext cx="849694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To </a:t>
            </a:r>
            <a:r>
              <a:rPr lang="en-US" b="1">
                <a:latin typeface="Calibri" pitchFamily="34" charset="0"/>
              </a:rPr>
              <a:t>be determined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66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173</cp:revision>
  <dcterms:created xsi:type="dcterms:W3CDTF">2012-02-14T22:51:14Z</dcterms:created>
  <dcterms:modified xsi:type="dcterms:W3CDTF">2020-03-27T15:51:04Z</dcterms:modified>
</cp:coreProperties>
</file>