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93" autoAdjust="0"/>
    <p:restoredTop sz="93506" autoAdjust="0"/>
  </p:normalViewPr>
  <p:slideViewPr>
    <p:cSldViewPr snapToObjects="1" showGuides="1">
      <p:cViewPr varScale="1">
        <p:scale>
          <a:sx n="70" d="100"/>
          <a:sy n="70" d="100"/>
        </p:scale>
        <p:origin x="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18/March 31,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07" y="1760223"/>
            <a:ext cx="8496943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P-values in Stepwise Regression (fundamental criterion)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  <a:latin typeface="Calibri" pitchFamily="34" charset="0"/>
              </a:rPr>
              <a:t>Finished Model Selection (Chapter </a:t>
            </a: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10 of text)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Started Cross Validation</a:t>
            </a: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456" y="3920166"/>
            <a:ext cx="849694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Choice of K in K-fold Cross Validation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Finish Cross Validation, review an example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Weighted Least Squares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Smoothing by LOESS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HW12 assigned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Clustering by k means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41456" y="1018486"/>
            <a:ext cx="84811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in Canvas.</a:t>
            </a:r>
            <a:endParaRPr 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97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180</cp:revision>
  <dcterms:created xsi:type="dcterms:W3CDTF">2012-02-14T22:51:14Z</dcterms:created>
  <dcterms:modified xsi:type="dcterms:W3CDTF">2020-03-31T15:27:31Z</dcterms:modified>
</cp:coreProperties>
</file>