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93" autoAdjust="0"/>
    <p:restoredTop sz="93506" autoAdjust="0"/>
  </p:normalViewPr>
  <p:slideViewPr>
    <p:cSldViewPr snapToObjects="1" showGuides="1">
      <p:cViewPr varScale="1">
        <p:scale>
          <a:sx n="86" d="100"/>
          <a:sy n="86" d="100"/>
        </p:scale>
        <p:origin x="9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19/April 3,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807" y="1760223"/>
            <a:ext cx="849694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Last class (recorded and available on Canvas)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Choice of K in K-fold Cross Validation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Finish Cross Validation, review an example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Weighted Least Squares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Smoothing by LOESS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701" y="3969060"/>
            <a:ext cx="849694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Smoothing by LOESS examples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Smoothing by Simple Moving Average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K-means clustering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K-nearest neighbors classification and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0B12-D208-4008-898C-9DB7F58CF219}"/>
              </a:ext>
            </a:extLst>
          </p:cNvPr>
          <p:cNvSpPr txBox="1"/>
          <p:nvPr/>
        </p:nvSpPr>
        <p:spPr>
          <a:xfrm>
            <a:off x="241456" y="1018486"/>
            <a:ext cx="84811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Please mute yourself after joining. Unmute when you wish to speak.  </a:t>
            </a:r>
          </a:p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This session is being recorded and will be available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in Canvas.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87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185</cp:revision>
  <dcterms:created xsi:type="dcterms:W3CDTF">2012-02-14T22:51:14Z</dcterms:created>
  <dcterms:modified xsi:type="dcterms:W3CDTF">2020-04-03T11:13:37Z</dcterms:modified>
</cp:coreProperties>
</file>