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4D1E8-A758-4DC1-9118-EA6FA8436FEB}" v="1" dt="2020-04-10T10:35:34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93" autoAdjust="0"/>
    <p:restoredTop sz="93506" autoAdjust="0"/>
  </p:normalViewPr>
  <p:slideViewPr>
    <p:cSldViewPr snapToObjects="1" showGuides="1">
      <p:cViewPr varScale="1">
        <p:scale>
          <a:sx n="88" d="100"/>
          <a:sy n="88" d="100"/>
        </p:scale>
        <p:origin x="6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dekian" userId="8e83f5d1f9fab295" providerId="LiveId" clId="{0494D1E8-A758-4DC1-9118-EA6FA8436FEB}"/>
    <pc:docChg chg="undo custSel modSld">
      <pc:chgData name="Jack Mardekian" userId="8e83f5d1f9fab295" providerId="LiveId" clId="{0494D1E8-A758-4DC1-9118-EA6FA8436FEB}" dt="2020-04-10T10:36:27.072" v="14" actId="1036"/>
      <pc:docMkLst>
        <pc:docMk/>
      </pc:docMkLst>
      <pc:sldChg chg="modSp mod">
        <pc:chgData name="Jack Mardekian" userId="8e83f5d1f9fab295" providerId="LiveId" clId="{0494D1E8-A758-4DC1-9118-EA6FA8436FEB}" dt="2020-04-10T10:36:27.072" v="14" actId="1036"/>
        <pc:sldMkLst>
          <pc:docMk/>
          <pc:sldMk cId="0" sldId="256"/>
        </pc:sldMkLst>
        <pc:spChg chg="mod">
          <ac:chgData name="Jack Mardekian" userId="8e83f5d1f9fab295" providerId="LiveId" clId="{0494D1E8-A758-4DC1-9118-EA6FA8436FEB}" dt="2020-04-10T10:35:45.849" v="1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01.919" v="12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27.072" v="14" actId="103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0494D1E8-A758-4DC1-9118-EA6FA8436FEB}" dt="2020-04-10T10:34:54.540" v="4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21/April 10,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701" y="1960277"/>
            <a:ext cx="8496943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Last class (recorded and available on Canvas)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Revisit span versus h in smoothing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K-means clustering – a 2</a:t>
            </a:r>
            <a:r>
              <a:rPr lang="en-US" sz="2400" b="1" baseline="30000" dirty="0">
                <a:solidFill>
                  <a:prstClr val="black"/>
                </a:solidFill>
                <a:latin typeface="Calibri" pitchFamily="34" charset="0"/>
              </a:rPr>
              <a:t>nd</a:t>
            </a: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 example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Logistic regression as a 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700" y="3825044"/>
            <a:ext cx="8496943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K-nearest neighbors classification and regression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Principal components analysis (dimension reduction)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Power and sample size computations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0B12-D208-4008-898C-9DB7F58CF219}"/>
              </a:ext>
            </a:extLst>
          </p:cNvPr>
          <p:cNvSpPr txBox="1"/>
          <p:nvPr/>
        </p:nvSpPr>
        <p:spPr>
          <a:xfrm>
            <a:off x="241456" y="1090481"/>
            <a:ext cx="84811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Please mute yourself after joining. Unmute when you wish to speak.  </a:t>
            </a:r>
          </a:p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This session is being recorded and will be available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in Canvas.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85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187</cp:revision>
  <dcterms:created xsi:type="dcterms:W3CDTF">2012-02-14T22:51:14Z</dcterms:created>
  <dcterms:modified xsi:type="dcterms:W3CDTF">2020-04-10T10:36:37Z</dcterms:modified>
</cp:coreProperties>
</file>