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3C1FA-C3DA-4885-B888-310D438C94DB}" v="2" dt="2020-04-20T18:35:33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493" autoAdjust="0"/>
    <p:restoredTop sz="96196" autoAdjust="0"/>
  </p:normalViewPr>
  <p:slideViewPr>
    <p:cSldViewPr snapToObjects="1" showGuides="1">
      <p:cViewPr varScale="1">
        <p:scale>
          <a:sx n="97" d="100"/>
          <a:sy n="97" d="100"/>
        </p:scale>
        <p:origin x="164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Mardekian" userId="8e83f5d1f9fab295" providerId="LiveId" clId="{EABCA508-080A-459D-A00E-142E4BC6DAE5}"/>
    <pc:docChg chg="undo custSel modSld">
      <pc:chgData name="Jack Mardekian" userId="8e83f5d1f9fab295" providerId="LiveId" clId="{EABCA508-080A-459D-A00E-142E4BC6DAE5}" dt="2020-04-13T19:24:07.841" v="240" actId="20577"/>
      <pc:docMkLst>
        <pc:docMk/>
      </pc:docMkLst>
      <pc:sldChg chg="addSp delSp modSp mod">
        <pc:chgData name="Jack Mardekian" userId="8e83f5d1f9fab295" providerId="LiveId" clId="{EABCA508-080A-459D-A00E-142E4BC6DAE5}" dt="2020-04-13T19:24:07.841" v="240" actId="20577"/>
        <pc:sldMkLst>
          <pc:docMk/>
          <pc:sldMk cId="0" sldId="256"/>
        </pc:sldMkLst>
        <pc:spChg chg="mod">
          <ac:chgData name="Jack Mardekian" userId="8e83f5d1f9fab295" providerId="LiveId" clId="{EABCA508-080A-459D-A00E-142E4BC6DAE5}" dt="2020-04-13T15:00:47.344" v="122" actId="1076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Jack Mardekian" userId="8e83f5d1f9fab295" providerId="LiveId" clId="{EABCA508-080A-459D-A00E-142E4BC6DAE5}" dt="2020-04-13T12:33:57.089" v="37" actId="21"/>
          <ac:spMkLst>
            <pc:docMk/>
            <pc:sldMk cId="0" sldId="256"/>
            <ac:spMk id="3" creationId="{8241CEAD-0641-40ED-9E78-2DF67124FE59}"/>
          </ac:spMkLst>
        </pc:spChg>
        <pc:spChg chg="mod">
          <ac:chgData name="Jack Mardekian" userId="8e83f5d1f9fab295" providerId="LiveId" clId="{EABCA508-080A-459D-A00E-142E4BC6DAE5}" dt="2020-04-13T19:24:07.841" v="240" actId="20577"/>
          <ac:spMkLst>
            <pc:docMk/>
            <pc:sldMk cId="0" sldId="256"/>
            <ac:spMk id="4" creationId="{00000000-0000-0000-0000-000000000000}"/>
          </ac:spMkLst>
        </pc:spChg>
        <pc:spChg chg="add del">
          <ac:chgData name="Jack Mardekian" userId="8e83f5d1f9fab295" providerId="LiveId" clId="{EABCA508-080A-459D-A00E-142E4BC6DAE5}" dt="2020-04-13T12:29:09.667" v="9"/>
          <ac:spMkLst>
            <pc:docMk/>
            <pc:sldMk cId="0" sldId="256"/>
            <ac:spMk id="7" creationId="{45EB5993-3348-4ED4-8784-63EA467D0D24}"/>
          </ac:spMkLst>
        </pc:spChg>
        <pc:spChg chg="add del">
          <ac:chgData name="Jack Mardekian" userId="8e83f5d1f9fab295" providerId="LiveId" clId="{EABCA508-080A-459D-A00E-142E4BC6DAE5}" dt="2020-04-13T12:29:59.722" v="11"/>
          <ac:spMkLst>
            <pc:docMk/>
            <pc:sldMk cId="0" sldId="256"/>
            <ac:spMk id="9" creationId="{49567493-013B-4F25-B6FE-76CE6EC6142E}"/>
          </ac:spMkLst>
        </pc:spChg>
        <pc:spChg chg="mod">
          <ac:chgData name="Jack Mardekian" userId="8e83f5d1f9fab295" providerId="LiveId" clId="{EABCA508-080A-459D-A00E-142E4BC6DAE5}" dt="2020-04-13T15:11:47.914" v="204" actId="6549"/>
          <ac:spMkLst>
            <pc:docMk/>
            <pc:sldMk cId="0" sldId="256"/>
            <ac:spMk id="2050" creationId="{00000000-0000-0000-0000-000000000000}"/>
          </ac:spMkLst>
        </pc:spChg>
        <pc:graphicFrameChg chg="add del">
          <ac:chgData name="Jack Mardekian" userId="8e83f5d1f9fab295" providerId="LiveId" clId="{EABCA508-080A-459D-A00E-142E4BC6DAE5}" dt="2020-04-13T12:29:09.667" v="9"/>
          <ac:graphicFrameMkLst>
            <pc:docMk/>
            <pc:sldMk cId="0" sldId="256"/>
            <ac:graphicFrameMk id="5" creationId="{B7059477-B90B-4B05-8434-72E493B3090B}"/>
          </ac:graphicFrameMkLst>
        </pc:graphicFrameChg>
        <pc:graphicFrameChg chg="add del">
          <ac:chgData name="Jack Mardekian" userId="8e83f5d1f9fab295" providerId="LiveId" clId="{EABCA508-080A-459D-A00E-142E4BC6DAE5}" dt="2020-04-13T12:29:59.722" v="11"/>
          <ac:graphicFrameMkLst>
            <pc:docMk/>
            <pc:sldMk cId="0" sldId="256"/>
            <ac:graphicFrameMk id="8" creationId="{8FD94F35-5F87-473A-9254-1010B80CB47F}"/>
          </ac:graphicFrameMkLst>
        </pc:graphicFrameChg>
        <pc:graphicFrameChg chg="add mod modGraphic">
          <ac:chgData name="Jack Mardekian" userId="8e83f5d1f9fab295" providerId="LiveId" clId="{EABCA508-080A-459D-A00E-142E4BC6DAE5}" dt="2020-04-13T15:12:53.163" v="215" actId="20577"/>
          <ac:graphicFrameMkLst>
            <pc:docMk/>
            <pc:sldMk cId="0" sldId="256"/>
            <ac:graphicFrameMk id="10" creationId="{B2E880D8-BB5B-4C2C-8A3A-F95B5921A215}"/>
          </ac:graphicFrameMkLst>
        </pc:graphicFrameChg>
      </pc:sldChg>
    </pc:docChg>
  </pc:docChgLst>
  <pc:docChgLst>
    <pc:chgData name="Jack Mardekian" userId="8e83f5d1f9fab295" providerId="LiveId" clId="{5AD2F8DE-46C3-4CDD-AB8D-EE2FE650BDEE}"/>
    <pc:docChg chg="custSel modSld">
      <pc:chgData name="Jack Mardekian" userId="8e83f5d1f9fab295" providerId="LiveId" clId="{5AD2F8DE-46C3-4CDD-AB8D-EE2FE650BDEE}" dt="2020-04-17T13:28:13.689" v="396" actId="1076"/>
      <pc:docMkLst>
        <pc:docMk/>
      </pc:docMkLst>
      <pc:sldChg chg="addSp modSp mod">
        <pc:chgData name="Jack Mardekian" userId="8e83f5d1f9fab295" providerId="LiveId" clId="{5AD2F8DE-46C3-4CDD-AB8D-EE2FE650BDEE}" dt="2020-04-17T13:28:13.689" v="396" actId="1076"/>
        <pc:sldMkLst>
          <pc:docMk/>
          <pc:sldMk cId="0" sldId="256"/>
        </pc:sldMkLst>
        <pc:spChg chg="mod">
          <ac:chgData name="Jack Mardekian" userId="8e83f5d1f9fab295" providerId="LiveId" clId="{5AD2F8DE-46C3-4CDD-AB8D-EE2FE650BDEE}" dt="2020-04-17T13:28:09.579" v="395" actId="1076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Jack Mardekian" userId="8e83f5d1f9fab295" providerId="LiveId" clId="{5AD2F8DE-46C3-4CDD-AB8D-EE2FE650BDEE}" dt="2020-04-16T13:46:32.109" v="22" actId="1036"/>
          <ac:spMkLst>
            <pc:docMk/>
            <pc:sldMk cId="0" sldId="256"/>
            <ac:spMk id="3" creationId="{A9C413E6-2874-47D6-8434-D7E07E431441}"/>
          </ac:spMkLst>
        </pc:spChg>
        <pc:spChg chg="mod">
          <ac:chgData name="Jack Mardekian" userId="8e83f5d1f9fab295" providerId="LiveId" clId="{5AD2F8DE-46C3-4CDD-AB8D-EE2FE650BDEE}" dt="2020-04-17T13:28:13.689" v="396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Jack Mardekian" userId="8e83f5d1f9fab295" providerId="LiveId" clId="{5AD2F8DE-46C3-4CDD-AB8D-EE2FE650BDEE}" dt="2020-04-16T14:04:54.368" v="139" actId="14100"/>
          <ac:spMkLst>
            <pc:docMk/>
            <pc:sldMk cId="0" sldId="256"/>
            <ac:spMk id="6" creationId="{73640B12-D208-4008-898C-9DB7F58CF219}"/>
          </ac:spMkLst>
        </pc:spChg>
        <pc:spChg chg="mod">
          <ac:chgData name="Jack Mardekian" userId="8e83f5d1f9fab295" providerId="LiveId" clId="{5AD2F8DE-46C3-4CDD-AB8D-EE2FE650BDEE}" dt="2020-04-16T13:41:26.778" v="3" actId="6549"/>
          <ac:spMkLst>
            <pc:docMk/>
            <pc:sldMk cId="0" sldId="256"/>
            <ac:spMk id="2050" creationId="{00000000-0000-0000-0000-000000000000}"/>
          </ac:spMkLst>
        </pc:spChg>
      </pc:sldChg>
    </pc:docChg>
  </pc:docChgLst>
  <pc:docChgLst>
    <pc:chgData name="Jack Mardekian" userId="8e83f5d1f9fab295" providerId="LiveId" clId="{6B73C1FA-C3DA-4885-B888-310D438C94DB}"/>
    <pc:docChg chg="undo custSel modSld">
      <pc:chgData name="Jack Mardekian" userId="8e83f5d1f9fab295" providerId="LiveId" clId="{6B73C1FA-C3DA-4885-B888-310D438C94DB}" dt="2020-04-21T15:55:00.179" v="110" actId="6549"/>
      <pc:docMkLst>
        <pc:docMk/>
      </pc:docMkLst>
      <pc:sldChg chg="modSp mod">
        <pc:chgData name="Jack Mardekian" userId="8e83f5d1f9fab295" providerId="LiveId" clId="{6B73C1FA-C3DA-4885-B888-310D438C94DB}" dt="2020-04-21T15:55:00.179" v="110" actId="6549"/>
        <pc:sldMkLst>
          <pc:docMk/>
          <pc:sldMk cId="0" sldId="256"/>
        </pc:sldMkLst>
        <pc:spChg chg="mod">
          <ac:chgData name="Jack Mardekian" userId="8e83f5d1f9fab295" providerId="LiveId" clId="{6B73C1FA-C3DA-4885-B888-310D438C94DB}" dt="2020-04-20T18:36:38.185" v="16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Jack Mardekian" userId="8e83f5d1f9fab295" providerId="LiveId" clId="{6B73C1FA-C3DA-4885-B888-310D438C94DB}" dt="2020-04-21T00:48:53.073" v="46" actId="1076"/>
          <ac:spMkLst>
            <pc:docMk/>
            <pc:sldMk cId="0" sldId="256"/>
            <ac:spMk id="3" creationId="{A9C413E6-2874-47D6-8434-D7E07E431441}"/>
          </ac:spMkLst>
        </pc:spChg>
        <pc:spChg chg="mod">
          <ac:chgData name="Jack Mardekian" userId="8e83f5d1f9fab295" providerId="LiveId" clId="{6B73C1FA-C3DA-4885-B888-310D438C94DB}" dt="2020-04-21T15:49:05.139" v="104" actId="6549"/>
          <ac:spMkLst>
            <pc:docMk/>
            <pc:sldMk cId="0" sldId="256"/>
            <ac:spMk id="4" creationId="{00000000-0000-0000-0000-000000000000}"/>
          </ac:spMkLst>
        </pc:spChg>
        <pc:spChg chg="mod">
          <ac:chgData name="Jack Mardekian" userId="8e83f5d1f9fab295" providerId="LiveId" clId="{6B73C1FA-C3DA-4885-B888-310D438C94DB}" dt="2020-04-20T18:36:30.354" v="15" actId="1076"/>
          <ac:spMkLst>
            <pc:docMk/>
            <pc:sldMk cId="0" sldId="256"/>
            <ac:spMk id="6" creationId="{73640B12-D208-4008-898C-9DB7F58CF219}"/>
          </ac:spMkLst>
        </pc:spChg>
        <pc:spChg chg="mod">
          <ac:chgData name="Jack Mardekian" userId="8e83f5d1f9fab295" providerId="LiveId" clId="{6B73C1FA-C3DA-4885-B888-310D438C94DB}" dt="2020-04-21T15:55:00.179" v="110" actId="6549"/>
          <ac:spMkLst>
            <pc:docMk/>
            <pc:sldMk cId="0" sldId="256"/>
            <ac:spMk id="2050" creationId="{00000000-0000-0000-0000-000000000000}"/>
          </ac:spMkLst>
        </pc:spChg>
        <pc:graphicFrameChg chg="mod">
          <ac:chgData name="Jack Mardekian" userId="8e83f5d1f9fab295" providerId="LiveId" clId="{6B73C1FA-C3DA-4885-B888-310D438C94DB}" dt="2020-04-21T00:48:44.976" v="45" actId="1076"/>
          <ac:graphicFrameMkLst>
            <pc:docMk/>
            <pc:sldMk cId="0" sldId="256"/>
            <ac:graphicFrameMk id="10" creationId="{B2E880D8-BB5B-4C2C-8A3A-F95B5921A215}"/>
          </ac:graphicFrameMkLst>
        </pc:graphicFrameChg>
      </pc:sldChg>
    </pc:docChg>
  </pc:docChgLst>
  <pc:docChgLst>
    <pc:chgData name="Jack Mardekian" userId="8e83f5d1f9fab295" providerId="LiveId" clId="{0494D1E8-A758-4DC1-9118-EA6FA8436FEB}"/>
    <pc:docChg chg="undo custSel modSld">
      <pc:chgData name="Jack Mardekian" userId="8e83f5d1f9fab295" providerId="LiveId" clId="{0494D1E8-A758-4DC1-9118-EA6FA8436FEB}" dt="2020-04-10T10:36:27.072" v="14" actId="1036"/>
      <pc:docMkLst>
        <pc:docMk/>
      </pc:docMkLst>
      <pc:sldChg chg="modSp mod">
        <pc:chgData name="Jack Mardekian" userId="8e83f5d1f9fab295" providerId="LiveId" clId="{0494D1E8-A758-4DC1-9118-EA6FA8436FEB}" dt="2020-04-10T10:36:27.072" v="14" actId="1036"/>
        <pc:sldMkLst>
          <pc:docMk/>
          <pc:sldMk cId="0" sldId="256"/>
        </pc:sldMkLst>
        <pc:spChg chg="mod">
          <ac:chgData name="Jack Mardekian" userId="8e83f5d1f9fab295" providerId="LiveId" clId="{0494D1E8-A758-4DC1-9118-EA6FA8436FEB}" dt="2020-04-10T10:35:45.849" v="11" actId="6549"/>
          <ac:spMkLst>
            <pc:docMk/>
            <pc:sldMk cId="0" sldId="256"/>
            <ac:spMk id="2" creationId="{00000000-0000-0000-0000-000000000000}"/>
          </ac:spMkLst>
        </pc:spChg>
        <pc:spChg chg="mod">
          <ac:chgData name="Jack Mardekian" userId="8e83f5d1f9fab295" providerId="LiveId" clId="{0494D1E8-A758-4DC1-9118-EA6FA8436FEB}" dt="2020-04-10T10:36:01.919" v="12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Jack Mardekian" userId="8e83f5d1f9fab295" providerId="LiveId" clId="{0494D1E8-A758-4DC1-9118-EA6FA8436FEB}" dt="2020-04-10T10:36:27.072" v="14" actId="1036"/>
          <ac:spMkLst>
            <pc:docMk/>
            <pc:sldMk cId="0" sldId="256"/>
            <ac:spMk id="6" creationId="{73640B12-D208-4008-898C-9DB7F58CF219}"/>
          </ac:spMkLst>
        </pc:spChg>
        <pc:spChg chg="mod">
          <ac:chgData name="Jack Mardekian" userId="8e83f5d1f9fab295" providerId="LiveId" clId="{0494D1E8-A758-4DC1-9118-EA6FA8436FEB}" dt="2020-04-10T10:34:54.540" v="4" actId="6549"/>
          <ac:spMkLst>
            <pc:docMk/>
            <pc:sldMk cId="0" sldId="256"/>
            <ac:spMk id="205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241456" y="224644"/>
            <a:ext cx="756673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</a:t>
            </a:r>
          </a:p>
          <a:p>
            <a:r>
              <a:rPr lang="en-US" sz="2400" b="1">
                <a:latin typeface="Calibri" pitchFamily="34" charset="0"/>
              </a:rPr>
              <a:t>LECTURE 24/April 21, </a:t>
            </a:r>
            <a:r>
              <a:rPr lang="en-US" sz="2400" b="1" dirty="0">
                <a:latin typeface="Calibri" pitchFamily="34" charset="0"/>
              </a:rPr>
              <a:t>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713577"/>
            <a:ext cx="8496943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Last class (recorded and available on Canvas)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</a:rPr>
              <a:t>Importance of dimension reduction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</a:rPr>
              <a:t>Principal component regression – binary variables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</a:rPr>
              <a:t>Power and sample size computations/simulations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1963" y="3415857"/>
            <a:ext cx="8496943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Today and next classes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Finish power/sample size computations/simulations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Ridge/LASSO (today), Naïve Bayes Classifier (4/24)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Study guide, Projects (4/28, 5/1)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Last HW to be assigned due on 5/1 and answers posted on 5/2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Student Instructional Rating Survey opens on April 23 through May 7.    Please complete – your feedback is important.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40B12-D208-4008-898C-9DB7F58CF219}"/>
              </a:ext>
            </a:extLst>
          </p:cNvPr>
          <p:cNvSpPr txBox="1"/>
          <p:nvPr/>
        </p:nvSpPr>
        <p:spPr>
          <a:xfrm>
            <a:off x="215516" y="996182"/>
            <a:ext cx="85071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Please mute yourself after joining. Unmute when you wish to speak.  </a:t>
            </a:r>
          </a:p>
          <a:p>
            <a:pPr marL="0" lvl="1"/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This session is being recorded and will be available in Canvas.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E880D8-BB5B-4C2C-8A3A-F95B5921A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28142"/>
              </p:ext>
            </p:extLst>
          </p:nvPr>
        </p:nvGraphicFramePr>
        <p:xfrm>
          <a:off x="3707904" y="6150548"/>
          <a:ext cx="4818122" cy="605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4216">
                  <a:extLst>
                    <a:ext uri="{9D8B030D-6E8A-4147-A177-3AD203B41FA5}">
                      <a16:colId xmlns:a16="http://schemas.microsoft.com/office/drawing/2014/main" val="3968683250"/>
                    </a:ext>
                  </a:extLst>
                </a:gridCol>
                <a:gridCol w="564757">
                  <a:extLst>
                    <a:ext uri="{9D8B030D-6E8A-4147-A177-3AD203B41FA5}">
                      <a16:colId xmlns:a16="http://schemas.microsoft.com/office/drawing/2014/main" val="3618037986"/>
                    </a:ext>
                  </a:extLst>
                </a:gridCol>
                <a:gridCol w="465263">
                  <a:extLst>
                    <a:ext uri="{9D8B030D-6E8A-4147-A177-3AD203B41FA5}">
                      <a16:colId xmlns:a16="http://schemas.microsoft.com/office/drawing/2014/main" val="1138545861"/>
                    </a:ext>
                  </a:extLst>
                </a:gridCol>
                <a:gridCol w="2693886">
                  <a:extLst>
                    <a:ext uri="{9D8B030D-6E8A-4147-A177-3AD203B41FA5}">
                      <a16:colId xmlns:a16="http://schemas.microsoft.com/office/drawing/2014/main" val="4093216773"/>
                    </a:ext>
                  </a:extLst>
                </a:gridCol>
              </a:tblGrid>
              <a:tr h="2645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effectLst/>
                        </a:rPr>
                        <a:t>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effectLst/>
                        </a:rPr>
                        <a:t>Section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effectLst/>
                        </a:rPr>
                        <a:t>Exam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effectLst/>
                        </a:rPr>
                        <a:t>Final Exam Day and 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893452369"/>
                  </a:ext>
                </a:extLst>
              </a:tr>
              <a:tr h="2645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effectLst/>
                        </a:rPr>
                        <a:t>12976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effectLst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effectLst/>
                        </a:rPr>
                        <a:t>Thursday, May 07, 2020: 12:00 PM - 3:00 PM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583224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C413E6-2874-47D6-8434-D7E07E431441}"/>
              </a:ext>
            </a:extLst>
          </p:cNvPr>
          <p:cNvSpPr txBox="1"/>
          <p:nvPr/>
        </p:nvSpPr>
        <p:spPr>
          <a:xfrm>
            <a:off x="241456" y="6181026"/>
            <a:ext cx="338437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1400" b="1" dirty="0">
                <a:highlight>
                  <a:srgbClr val="FFFF00"/>
                </a:highlight>
                <a:latin typeface="Calibri" pitchFamily="34" charset="0"/>
              </a:rPr>
              <a:t>Study guide for Test 2 will be available on April 28 (Last class is on May 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173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187</cp:revision>
  <dcterms:created xsi:type="dcterms:W3CDTF">2012-02-14T22:51:14Z</dcterms:created>
  <dcterms:modified xsi:type="dcterms:W3CDTF">2020-04-21T15:55:09Z</dcterms:modified>
</cp:coreProperties>
</file>