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87698-2A16-4B4E-B77E-47247C783277}" v="3" dt="2020-04-23T23:45:50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93" autoAdjust="0"/>
    <p:restoredTop sz="96196" autoAdjust="0"/>
  </p:normalViewPr>
  <p:slideViewPr>
    <p:cSldViewPr snapToObjects="1" showGuides="1">
      <p:cViewPr varScale="1">
        <p:scale>
          <a:sx n="125" d="100"/>
          <a:sy n="125" d="100"/>
        </p:scale>
        <p:origin x="19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EABCA508-080A-459D-A00E-142E4BC6DAE5}"/>
    <pc:docChg chg="undo custSel modSld">
      <pc:chgData name="Jack Mardekian" userId="8e83f5d1f9fab295" providerId="LiveId" clId="{EABCA508-080A-459D-A00E-142E4BC6DAE5}" dt="2020-04-13T19:24:07.841" v="240" actId="20577"/>
      <pc:docMkLst>
        <pc:docMk/>
      </pc:docMkLst>
      <pc:sldChg chg="addSp delSp modSp mod">
        <pc:chgData name="Jack Mardekian" userId="8e83f5d1f9fab295" providerId="LiveId" clId="{EABCA508-080A-459D-A00E-142E4BC6DAE5}" dt="2020-04-13T19:24:07.841" v="240" actId="20577"/>
        <pc:sldMkLst>
          <pc:docMk/>
          <pc:sldMk cId="0" sldId="256"/>
        </pc:sldMkLst>
        <pc:spChg chg="mod">
          <ac:chgData name="Jack Mardekian" userId="8e83f5d1f9fab295" providerId="LiveId" clId="{EABCA508-080A-459D-A00E-142E4BC6DAE5}" dt="2020-04-13T15:00:47.344" v="122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Jack Mardekian" userId="8e83f5d1f9fab295" providerId="LiveId" clId="{EABCA508-080A-459D-A00E-142E4BC6DAE5}" dt="2020-04-13T12:33:57.089" v="37" actId="21"/>
          <ac:spMkLst>
            <pc:docMk/>
            <pc:sldMk cId="0" sldId="256"/>
            <ac:spMk id="3" creationId="{8241CEAD-0641-40ED-9E78-2DF67124FE59}"/>
          </ac:spMkLst>
        </pc:spChg>
        <pc:spChg chg="mod">
          <ac:chgData name="Jack Mardekian" userId="8e83f5d1f9fab295" providerId="LiveId" clId="{EABCA508-080A-459D-A00E-142E4BC6DAE5}" dt="2020-04-13T19:24:07.841" v="240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Jack Mardekian" userId="8e83f5d1f9fab295" providerId="LiveId" clId="{EABCA508-080A-459D-A00E-142E4BC6DAE5}" dt="2020-04-13T12:29:09.667" v="9"/>
          <ac:spMkLst>
            <pc:docMk/>
            <pc:sldMk cId="0" sldId="256"/>
            <ac:spMk id="7" creationId="{45EB5993-3348-4ED4-8784-63EA467D0D24}"/>
          </ac:spMkLst>
        </pc:spChg>
        <pc:spChg chg="add del">
          <ac:chgData name="Jack Mardekian" userId="8e83f5d1f9fab295" providerId="LiveId" clId="{EABCA508-080A-459D-A00E-142E4BC6DAE5}" dt="2020-04-13T12:29:59.722" v="11"/>
          <ac:spMkLst>
            <pc:docMk/>
            <pc:sldMk cId="0" sldId="256"/>
            <ac:spMk id="9" creationId="{49567493-013B-4F25-B6FE-76CE6EC6142E}"/>
          </ac:spMkLst>
        </pc:spChg>
        <pc:spChg chg="mod">
          <ac:chgData name="Jack Mardekian" userId="8e83f5d1f9fab295" providerId="LiveId" clId="{EABCA508-080A-459D-A00E-142E4BC6DAE5}" dt="2020-04-13T15:11:47.914" v="204" actId="6549"/>
          <ac:spMkLst>
            <pc:docMk/>
            <pc:sldMk cId="0" sldId="256"/>
            <ac:spMk id="2050" creationId="{00000000-0000-0000-0000-000000000000}"/>
          </ac:spMkLst>
        </pc:spChg>
        <pc:graphicFrameChg chg="add del">
          <ac:chgData name="Jack Mardekian" userId="8e83f5d1f9fab295" providerId="LiveId" clId="{EABCA508-080A-459D-A00E-142E4BC6DAE5}" dt="2020-04-13T12:29:09.667" v="9"/>
          <ac:graphicFrameMkLst>
            <pc:docMk/>
            <pc:sldMk cId="0" sldId="256"/>
            <ac:graphicFrameMk id="5" creationId="{B7059477-B90B-4B05-8434-72E493B3090B}"/>
          </ac:graphicFrameMkLst>
        </pc:graphicFrameChg>
        <pc:graphicFrameChg chg="add del">
          <ac:chgData name="Jack Mardekian" userId="8e83f5d1f9fab295" providerId="LiveId" clId="{EABCA508-080A-459D-A00E-142E4BC6DAE5}" dt="2020-04-13T12:29:59.722" v="11"/>
          <ac:graphicFrameMkLst>
            <pc:docMk/>
            <pc:sldMk cId="0" sldId="256"/>
            <ac:graphicFrameMk id="8" creationId="{8FD94F35-5F87-473A-9254-1010B80CB47F}"/>
          </ac:graphicFrameMkLst>
        </pc:graphicFrameChg>
        <pc:graphicFrameChg chg="add mod modGraphic">
          <ac:chgData name="Jack Mardekian" userId="8e83f5d1f9fab295" providerId="LiveId" clId="{EABCA508-080A-459D-A00E-142E4BC6DAE5}" dt="2020-04-13T15:12:53.163" v="215" actId="20577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5AD2F8DE-46C3-4CDD-AB8D-EE2FE650BDEE}"/>
    <pc:docChg chg="custSel modSld">
      <pc:chgData name="Jack Mardekian" userId="8e83f5d1f9fab295" providerId="LiveId" clId="{5AD2F8DE-46C3-4CDD-AB8D-EE2FE650BDEE}" dt="2020-04-17T13:28:13.689" v="396" actId="1076"/>
      <pc:docMkLst>
        <pc:docMk/>
      </pc:docMkLst>
      <pc:sldChg chg="addSp modSp mod">
        <pc:chgData name="Jack Mardekian" userId="8e83f5d1f9fab295" providerId="LiveId" clId="{5AD2F8DE-46C3-4CDD-AB8D-EE2FE650BDEE}" dt="2020-04-17T13:28:13.689" v="396" actId="1076"/>
        <pc:sldMkLst>
          <pc:docMk/>
          <pc:sldMk cId="0" sldId="256"/>
        </pc:sldMkLst>
        <pc:spChg chg="mod">
          <ac:chgData name="Jack Mardekian" userId="8e83f5d1f9fab295" providerId="LiveId" clId="{5AD2F8DE-46C3-4CDD-AB8D-EE2FE650BDEE}" dt="2020-04-17T13:28:09.579" v="395" actId="107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Jack Mardekian" userId="8e83f5d1f9fab295" providerId="LiveId" clId="{5AD2F8DE-46C3-4CDD-AB8D-EE2FE650BDEE}" dt="2020-04-16T13:46:32.109" v="22" actId="103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5AD2F8DE-46C3-4CDD-AB8D-EE2FE650BDEE}" dt="2020-04-17T13:28:13.689" v="396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5AD2F8DE-46C3-4CDD-AB8D-EE2FE650BDEE}" dt="2020-04-16T14:04:54.368" v="139" actId="14100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5AD2F8DE-46C3-4CDD-AB8D-EE2FE650BDEE}" dt="2020-04-16T13:41:26.778" v="3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6B73C1FA-C3DA-4885-B888-310D438C94DB}"/>
    <pc:docChg chg="undo custSel modSld">
      <pc:chgData name="Jack Mardekian" userId="8e83f5d1f9fab295" providerId="LiveId" clId="{6B73C1FA-C3DA-4885-B888-310D438C94DB}" dt="2020-04-21T18:21:55.017" v="132" actId="14100"/>
      <pc:docMkLst>
        <pc:docMk/>
      </pc:docMkLst>
      <pc:sldChg chg="modSp mod">
        <pc:chgData name="Jack Mardekian" userId="8e83f5d1f9fab295" providerId="LiveId" clId="{6B73C1FA-C3DA-4885-B888-310D438C94DB}" dt="2020-04-21T18:21:55.017" v="132" actId="14100"/>
        <pc:sldMkLst>
          <pc:docMk/>
          <pc:sldMk cId="0" sldId="256"/>
        </pc:sldMkLst>
        <pc:spChg chg="mod">
          <ac:chgData name="Jack Mardekian" userId="8e83f5d1f9fab295" providerId="LiveId" clId="{6B73C1FA-C3DA-4885-B888-310D438C94DB}" dt="2020-04-20T18:36:38.185" v="1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6B73C1FA-C3DA-4885-B888-310D438C94DB}" dt="2020-04-21T00:48:53.073" v="46" actId="107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6B73C1FA-C3DA-4885-B888-310D438C94DB}" dt="2020-04-21T15:49:05.139" v="104" actId="6549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6B73C1FA-C3DA-4885-B888-310D438C94DB}" dt="2020-04-20T18:36:30.354" v="15" actId="107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6B73C1FA-C3DA-4885-B888-310D438C94DB}" dt="2020-04-21T18:21:55.017" v="132" actId="14100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6B73C1FA-C3DA-4885-B888-310D438C94DB}" dt="2020-04-21T00:48:44.976" v="45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0494D1E8-A758-4DC1-9118-EA6FA8436FEB}"/>
    <pc:docChg chg="undo custSel modSld">
      <pc:chgData name="Jack Mardekian" userId="8e83f5d1f9fab295" providerId="LiveId" clId="{0494D1E8-A758-4DC1-9118-EA6FA8436FEB}" dt="2020-04-10T10:36:27.072" v="14" actId="1036"/>
      <pc:docMkLst>
        <pc:docMk/>
      </pc:docMkLst>
      <pc:sldChg chg="modSp mod">
        <pc:chgData name="Jack Mardekian" userId="8e83f5d1f9fab295" providerId="LiveId" clId="{0494D1E8-A758-4DC1-9118-EA6FA8436FEB}" dt="2020-04-10T10:36:27.072" v="14" actId="1036"/>
        <pc:sldMkLst>
          <pc:docMk/>
          <pc:sldMk cId="0" sldId="256"/>
        </pc:sldMkLst>
        <pc:spChg chg="mod">
          <ac:chgData name="Jack Mardekian" userId="8e83f5d1f9fab295" providerId="LiveId" clId="{0494D1E8-A758-4DC1-9118-EA6FA8436FEB}" dt="2020-04-10T10:35:45.849" v="1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01.919" v="1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27.072" v="14" actId="103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0494D1E8-A758-4DC1-9118-EA6FA8436FEB}" dt="2020-04-10T10:34:54.540" v="4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17887698-2A16-4B4E-B77E-47247C783277}"/>
    <pc:docChg chg="undo custSel modSld">
      <pc:chgData name="Jack Mardekian" userId="8e83f5d1f9fab295" providerId="LiveId" clId="{17887698-2A16-4B4E-B77E-47247C783277}" dt="2020-04-23T23:49:17.363" v="112" actId="1038"/>
      <pc:docMkLst>
        <pc:docMk/>
      </pc:docMkLst>
      <pc:sldChg chg="addSp modSp mod">
        <pc:chgData name="Jack Mardekian" userId="8e83f5d1f9fab295" providerId="LiveId" clId="{17887698-2A16-4B4E-B77E-47247C783277}" dt="2020-04-23T23:49:17.363" v="112" actId="1038"/>
        <pc:sldMkLst>
          <pc:docMk/>
          <pc:sldMk cId="0" sldId="256"/>
        </pc:sldMkLst>
        <pc:spChg chg="mod">
          <ac:chgData name="Jack Mardekian" userId="8e83f5d1f9fab295" providerId="LiveId" clId="{17887698-2A16-4B4E-B77E-47247C783277}" dt="2020-04-23T23:39:38.605" v="40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17887698-2A16-4B4E-B77E-47247C783277}" dt="2020-04-23T23:46:10.013" v="84" actId="107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17887698-2A16-4B4E-B77E-47247C783277}" dt="2020-04-23T23:49:11.090" v="107" actId="20577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Jack Mardekian" userId="8e83f5d1f9fab295" providerId="LiveId" clId="{17887698-2A16-4B4E-B77E-47247C783277}" dt="2020-04-23T23:45:50.888" v="81" actId="767"/>
          <ac:spMkLst>
            <pc:docMk/>
            <pc:sldMk cId="0" sldId="256"/>
            <ac:spMk id="7" creationId="{2901FCA9-235B-43D6-8E4B-34F305B5F680}"/>
          </ac:spMkLst>
        </pc:spChg>
        <pc:spChg chg="mod">
          <ac:chgData name="Jack Mardekian" userId="8e83f5d1f9fab295" providerId="LiveId" clId="{17887698-2A16-4B4E-B77E-47247C783277}" dt="2020-04-23T23:38:40.334" v="3" actId="6549"/>
          <ac:spMkLst>
            <pc:docMk/>
            <pc:sldMk cId="0" sldId="256"/>
            <ac:spMk id="2050" creationId="{00000000-0000-0000-0000-000000000000}"/>
          </ac:spMkLst>
        </pc:spChg>
        <pc:graphicFrameChg chg="mod">
          <ac:chgData name="Jack Mardekian" userId="8e83f5d1f9fab295" providerId="LiveId" clId="{17887698-2A16-4B4E-B77E-47247C783277}" dt="2020-04-23T23:46:17.636" v="85" actId="1076"/>
          <ac:graphicFrameMkLst>
            <pc:docMk/>
            <pc:sldMk cId="0" sldId="256"/>
            <ac:graphicFrameMk id="10" creationId="{B2E880D8-BB5B-4C2C-8A3A-F95B5921A215}"/>
          </ac:graphicFrameMkLst>
        </pc:graphicFrameChg>
        <pc:picChg chg="add mod">
          <ac:chgData name="Jack Mardekian" userId="8e83f5d1f9fab295" providerId="LiveId" clId="{17887698-2A16-4B4E-B77E-47247C783277}" dt="2020-04-23T23:46:23.989" v="86" actId="1076"/>
          <ac:picMkLst>
            <pc:docMk/>
            <pc:sldMk cId="0" sldId="256"/>
            <ac:picMk id="5" creationId="{4175A7AD-E3AB-4AC5-BDA0-451D25EE0B39}"/>
          </ac:picMkLst>
        </pc:picChg>
        <pc:cxnChg chg="add mod">
          <ac:chgData name="Jack Mardekian" userId="8e83f5d1f9fab295" providerId="LiveId" clId="{17887698-2A16-4B4E-B77E-47247C783277}" dt="2020-04-23T23:49:17.363" v="112" actId="1038"/>
          <ac:cxnSpMkLst>
            <pc:docMk/>
            <pc:sldMk cId="0" sldId="256"/>
            <ac:cxnSpMk id="9" creationId="{24FD6947-35D0-4667-8B95-3AE550A408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rs.ctaar.rutgers.edu/bl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41456" y="224644"/>
            <a:ext cx="84811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 Online Instruction</a:t>
            </a:r>
          </a:p>
          <a:p>
            <a:r>
              <a:rPr lang="en-US" sz="2400" b="1" dirty="0">
                <a:latin typeface="Calibri" pitchFamily="34" charset="0"/>
              </a:rPr>
              <a:t>LECTURE 25/April 24,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713577"/>
            <a:ext cx="849694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Completed power and sample size computations/simulations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634953"/>
            <a:ext cx="8496943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Naïve Bayes Classifier, Bayes Regression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Study guide, Projects (4/28, 5/1)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Last HW assigned due on 5/1 and answers posted on 5/2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Student Instructional Rating Survey opened through May 7.    Please complete – your feedback is important.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https://sirs.ctaar.rutgers.edu/blue</a:t>
            </a:r>
            <a:r>
              <a:rPr lang="en-US" sz="2400" dirty="0"/>
              <a:t>      QR code</a:t>
            </a:r>
          </a:p>
          <a:p>
            <a:pPr marL="457200" lvl="2"/>
            <a:endParaRPr lang="en-US" sz="2400" b="1" dirty="0">
              <a:latin typeface="Calibri" pitchFamily="34" charset="0"/>
            </a:endParaRPr>
          </a:p>
          <a:p>
            <a:pPr marL="457200" lvl="2"/>
            <a:endParaRPr lang="en-US" sz="2400" b="1" dirty="0">
              <a:latin typeface="Calibri" pitchFamily="34" charset="0"/>
            </a:endParaRPr>
          </a:p>
          <a:p>
            <a:pPr marL="457200" lvl="2"/>
            <a:endParaRPr lang="en-US" sz="2400" b="1" dirty="0">
              <a:latin typeface="Calibri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="1" dirty="0"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15516" y="996182"/>
            <a:ext cx="85071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in Canvas.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E880D8-BB5B-4C2C-8A3A-F95B5921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96038"/>
              </p:ext>
            </p:extLst>
          </p:nvPr>
        </p:nvGraphicFramePr>
        <p:xfrm>
          <a:off x="213400" y="5945785"/>
          <a:ext cx="4818122" cy="605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216">
                  <a:extLst>
                    <a:ext uri="{9D8B030D-6E8A-4147-A177-3AD203B41FA5}">
                      <a16:colId xmlns:a16="http://schemas.microsoft.com/office/drawing/2014/main" val="3968683250"/>
                    </a:ext>
                  </a:extLst>
                </a:gridCol>
                <a:gridCol w="564757">
                  <a:extLst>
                    <a:ext uri="{9D8B030D-6E8A-4147-A177-3AD203B41FA5}">
                      <a16:colId xmlns:a16="http://schemas.microsoft.com/office/drawing/2014/main" val="3618037986"/>
                    </a:ext>
                  </a:extLst>
                </a:gridCol>
                <a:gridCol w="465263">
                  <a:extLst>
                    <a:ext uri="{9D8B030D-6E8A-4147-A177-3AD203B41FA5}">
                      <a16:colId xmlns:a16="http://schemas.microsoft.com/office/drawing/2014/main" val="1138545861"/>
                    </a:ext>
                  </a:extLst>
                </a:gridCol>
                <a:gridCol w="2693886">
                  <a:extLst>
                    <a:ext uri="{9D8B030D-6E8A-4147-A177-3AD203B41FA5}">
                      <a16:colId xmlns:a16="http://schemas.microsoft.com/office/drawing/2014/main" val="4093216773"/>
                    </a:ext>
                  </a:extLst>
                </a:gridCol>
              </a:tblGrid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Section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Exam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Final Exam Day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893452369"/>
                  </a:ext>
                </a:extLst>
              </a:tr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12976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Thursday, May 07, 2020: 12:00 PM - 3:00 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583224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C413E6-2874-47D6-8434-D7E07E431441}"/>
              </a:ext>
            </a:extLst>
          </p:cNvPr>
          <p:cNvSpPr txBox="1"/>
          <p:nvPr/>
        </p:nvSpPr>
        <p:spPr>
          <a:xfrm>
            <a:off x="232128" y="5338598"/>
            <a:ext cx="33843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b="1" dirty="0">
                <a:highlight>
                  <a:srgbClr val="FFFF00"/>
                </a:highlight>
                <a:latin typeface="Calibri" pitchFamily="34" charset="0"/>
              </a:rPr>
              <a:t>Study guide for Test 2 will be available on April 28 (Last class is on May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5A7AD-E3AB-4AC5-BDA0-451D25EE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04" y="4745335"/>
            <a:ext cx="19050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1FCA9-235B-43D6-8E4B-34F305B5F680}"/>
              </a:ext>
            </a:extLst>
          </p:cNvPr>
          <p:cNvSpPr txBox="1"/>
          <p:nvPr/>
        </p:nvSpPr>
        <p:spPr>
          <a:xfrm>
            <a:off x="4716016" y="2615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FD6947-35D0-4667-8B95-3AE550A408CB}"/>
              </a:ext>
            </a:extLst>
          </p:cNvPr>
          <p:cNvCxnSpPr/>
          <p:nvPr/>
        </p:nvCxnSpPr>
        <p:spPr>
          <a:xfrm>
            <a:off x="5364088" y="526520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160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187</cp:revision>
  <dcterms:created xsi:type="dcterms:W3CDTF">2012-02-14T22:51:14Z</dcterms:created>
  <dcterms:modified xsi:type="dcterms:W3CDTF">2020-04-23T23:49:25Z</dcterms:modified>
</cp:coreProperties>
</file>