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42F74C-BABC-4098-883A-7141AF24D344}" v="2" dt="2020-05-01T03:36:13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493" autoAdjust="0"/>
    <p:restoredTop sz="96196" autoAdjust="0"/>
  </p:normalViewPr>
  <p:slideViewPr>
    <p:cSldViewPr snapToObjects="1" showGuides="1">
      <p:cViewPr varScale="1">
        <p:scale>
          <a:sx n="125" d="100"/>
          <a:sy n="125" d="100"/>
        </p:scale>
        <p:origin x="196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Mardekian" userId="8e83f5d1f9fab295" providerId="LiveId" clId="{0494D1E8-A758-4DC1-9118-EA6FA8436FEB}"/>
    <pc:docChg chg="undo custSel modSld">
      <pc:chgData name="Jack Mardekian" userId="8e83f5d1f9fab295" providerId="LiveId" clId="{0494D1E8-A758-4DC1-9118-EA6FA8436FEB}" dt="2020-04-10T10:36:27.072" v="14" actId="1036"/>
      <pc:docMkLst>
        <pc:docMk/>
      </pc:docMkLst>
      <pc:sldChg chg="modSp mod">
        <pc:chgData name="Jack Mardekian" userId="8e83f5d1f9fab295" providerId="LiveId" clId="{0494D1E8-A758-4DC1-9118-EA6FA8436FEB}" dt="2020-04-10T10:36:27.072" v="14" actId="1036"/>
        <pc:sldMkLst>
          <pc:docMk/>
          <pc:sldMk cId="0" sldId="256"/>
        </pc:sldMkLst>
        <pc:spChg chg="mod">
          <ac:chgData name="Jack Mardekian" userId="8e83f5d1f9fab295" providerId="LiveId" clId="{0494D1E8-A758-4DC1-9118-EA6FA8436FEB}" dt="2020-04-10T10:35:45.849" v="11" actId="6549"/>
          <ac:spMkLst>
            <pc:docMk/>
            <pc:sldMk cId="0" sldId="256"/>
            <ac:spMk id="2" creationId="{00000000-0000-0000-0000-000000000000}"/>
          </ac:spMkLst>
        </pc:spChg>
        <pc:spChg chg="mod">
          <ac:chgData name="Jack Mardekian" userId="8e83f5d1f9fab295" providerId="LiveId" clId="{0494D1E8-A758-4DC1-9118-EA6FA8436FEB}" dt="2020-04-10T10:36:01.919" v="12" actId="1076"/>
          <ac:spMkLst>
            <pc:docMk/>
            <pc:sldMk cId="0" sldId="256"/>
            <ac:spMk id="4" creationId="{00000000-0000-0000-0000-000000000000}"/>
          </ac:spMkLst>
        </pc:spChg>
        <pc:spChg chg="mod">
          <ac:chgData name="Jack Mardekian" userId="8e83f5d1f9fab295" providerId="LiveId" clId="{0494D1E8-A758-4DC1-9118-EA6FA8436FEB}" dt="2020-04-10T10:36:27.072" v="14" actId="1036"/>
          <ac:spMkLst>
            <pc:docMk/>
            <pc:sldMk cId="0" sldId="256"/>
            <ac:spMk id="6" creationId="{73640B12-D208-4008-898C-9DB7F58CF219}"/>
          </ac:spMkLst>
        </pc:spChg>
        <pc:spChg chg="mod">
          <ac:chgData name="Jack Mardekian" userId="8e83f5d1f9fab295" providerId="LiveId" clId="{0494D1E8-A758-4DC1-9118-EA6FA8436FEB}" dt="2020-04-10T10:34:54.540" v="4" actId="6549"/>
          <ac:spMkLst>
            <pc:docMk/>
            <pc:sldMk cId="0" sldId="256"/>
            <ac:spMk id="2050" creationId="{00000000-0000-0000-0000-000000000000}"/>
          </ac:spMkLst>
        </pc:spChg>
      </pc:sldChg>
    </pc:docChg>
  </pc:docChgLst>
  <pc:docChgLst>
    <pc:chgData name="Jack Mardekian" userId="8e83f5d1f9fab295" providerId="LiveId" clId="{EABCA508-080A-459D-A00E-142E4BC6DAE5}"/>
    <pc:docChg chg="undo custSel modSld">
      <pc:chgData name="Jack Mardekian" userId="8e83f5d1f9fab295" providerId="LiveId" clId="{EABCA508-080A-459D-A00E-142E4BC6DAE5}" dt="2020-04-13T19:24:07.841" v="240" actId="20577"/>
      <pc:docMkLst>
        <pc:docMk/>
      </pc:docMkLst>
      <pc:sldChg chg="addSp delSp modSp mod">
        <pc:chgData name="Jack Mardekian" userId="8e83f5d1f9fab295" providerId="LiveId" clId="{EABCA508-080A-459D-A00E-142E4BC6DAE5}" dt="2020-04-13T19:24:07.841" v="240" actId="20577"/>
        <pc:sldMkLst>
          <pc:docMk/>
          <pc:sldMk cId="0" sldId="256"/>
        </pc:sldMkLst>
        <pc:spChg chg="mod">
          <ac:chgData name="Jack Mardekian" userId="8e83f5d1f9fab295" providerId="LiveId" clId="{EABCA508-080A-459D-A00E-142E4BC6DAE5}" dt="2020-04-13T15:00:47.344" v="122" actId="1076"/>
          <ac:spMkLst>
            <pc:docMk/>
            <pc:sldMk cId="0" sldId="256"/>
            <ac:spMk id="2" creationId="{00000000-0000-0000-0000-000000000000}"/>
          </ac:spMkLst>
        </pc:spChg>
        <pc:spChg chg="add del mod">
          <ac:chgData name="Jack Mardekian" userId="8e83f5d1f9fab295" providerId="LiveId" clId="{EABCA508-080A-459D-A00E-142E4BC6DAE5}" dt="2020-04-13T12:33:57.089" v="37" actId="21"/>
          <ac:spMkLst>
            <pc:docMk/>
            <pc:sldMk cId="0" sldId="256"/>
            <ac:spMk id="3" creationId="{8241CEAD-0641-40ED-9E78-2DF67124FE59}"/>
          </ac:spMkLst>
        </pc:spChg>
        <pc:spChg chg="mod">
          <ac:chgData name="Jack Mardekian" userId="8e83f5d1f9fab295" providerId="LiveId" clId="{EABCA508-080A-459D-A00E-142E4BC6DAE5}" dt="2020-04-13T19:24:07.841" v="240" actId="20577"/>
          <ac:spMkLst>
            <pc:docMk/>
            <pc:sldMk cId="0" sldId="256"/>
            <ac:spMk id="4" creationId="{00000000-0000-0000-0000-000000000000}"/>
          </ac:spMkLst>
        </pc:spChg>
        <pc:spChg chg="add del">
          <ac:chgData name="Jack Mardekian" userId="8e83f5d1f9fab295" providerId="LiveId" clId="{EABCA508-080A-459D-A00E-142E4BC6DAE5}" dt="2020-04-13T12:29:09.667" v="9"/>
          <ac:spMkLst>
            <pc:docMk/>
            <pc:sldMk cId="0" sldId="256"/>
            <ac:spMk id="7" creationId="{45EB5993-3348-4ED4-8784-63EA467D0D24}"/>
          </ac:spMkLst>
        </pc:spChg>
        <pc:spChg chg="add del">
          <ac:chgData name="Jack Mardekian" userId="8e83f5d1f9fab295" providerId="LiveId" clId="{EABCA508-080A-459D-A00E-142E4BC6DAE5}" dt="2020-04-13T12:29:59.722" v="11"/>
          <ac:spMkLst>
            <pc:docMk/>
            <pc:sldMk cId="0" sldId="256"/>
            <ac:spMk id="9" creationId="{49567493-013B-4F25-B6FE-76CE6EC6142E}"/>
          </ac:spMkLst>
        </pc:spChg>
        <pc:spChg chg="mod">
          <ac:chgData name="Jack Mardekian" userId="8e83f5d1f9fab295" providerId="LiveId" clId="{EABCA508-080A-459D-A00E-142E4BC6DAE5}" dt="2020-04-13T15:11:47.914" v="204" actId="6549"/>
          <ac:spMkLst>
            <pc:docMk/>
            <pc:sldMk cId="0" sldId="256"/>
            <ac:spMk id="2050" creationId="{00000000-0000-0000-0000-000000000000}"/>
          </ac:spMkLst>
        </pc:spChg>
        <pc:graphicFrameChg chg="add del">
          <ac:chgData name="Jack Mardekian" userId="8e83f5d1f9fab295" providerId="LiveId" clId="{EABCA508-080A-459D-A00E-142E4BC6DAE5}" dt="2020-04-13T12:29:09.667" v="9"/>
          <ac:graphicFrameMkLst>
            <pc:docMk/>
            <pc:sldMk cId="0" sldId="256"/>
            <ac:graphicFrameMk id="5" creationId="{B7059477-B90B-4B05-8434-72E493B3090B}"/>
          </ac:graphicFrameMkLst>
        </pc:graphicFrameChg>
        <pc:graphicFrameChg chg="add del">
          <ac:chgData name="Jack Mardekian" userId="8e83f5d1f9fab295" providerId="LiveId" clId="{EABCA508-080A-459D-A00E-142E4BC6DAE5}" dt="2020-04-13T12:29:59.722" v="11"/>
          <ac:graphicFrameMkLst>
            <pc:docMk/>
            <pc:sldMk cId="0" sldId="256"/>
            <ac:graphicFrameMk id="8" creationId="{8FD94F35-5F87-473A-9254-1010B80CB47F}"/>
          </ac:graphicFrameMkLst>
        </pc:graphicFrameChg>
        <pc:graphicFrameChg chg="add mod modGraphic">
          <ac:chgData name="Jack Mardekian" userId="8e83f5d1f9fab295" providerId="LiveId" clId="{EABCA508-080A-459D-A00E-142E4BC6DAE5}" dt="2020-04-13T15:12:53.163" v="215" actId="20577"/>
          <ac:graphicFrameMkLst>
            <pc:docMk/>
            <pc:sldMk cId="0" sldId="256"/>
            <ac:graphicFrameMk id="10" creationId="{B2E880D8-BB5B-4C2C-8A3A-F95B5921A215}"/>
          </ac:graphicFrameMkLst>
        </pc:graphicFrameChg>
      </pc:sldChg>
    </pc:docChg>
  </pc:docChgLst>
  <pc:docChgLst>
    <pc:chgData name="Jack Mardekian" userId="8e83f5d1f9fab295" providerId="LiveId" clId="{6B73C1FA-C3DA-4885-B888-310D438C94DB}"/>
    <pc:docChg chg="undo custSel modSld">
      <pc:chgData name="Jack Mardekian" userId="8e83f5d1f9fab295" providerId="LiveId" clId="{6B73C1FA-C3DA-4885-B888-310D438C94DB}" dt="2020-04-21T18:21:55.017" v="132" actId="14100"/>
      <pc:docMkLst>
        <pc:docMk/>
      </pc:docMkLst>
      <pc:sldChg chg="modSp mod">
        <pc:chgData name="Jack Mardekian" userId="8e83f5d1f9fab295" providerId="LiveId" clId="{6B73C1FA-C3DA-4885-B888-310D438C94DB}" dt="2020-04-21T18:21:55.017" v="132" actId="14100"/>
        <pc:sldMkLst>
          <pc:docMk/>
          <pc:sldMk cId="0" sldId="256"/>
        </pc:sldMkLst>
        <pc:spChg chg="mod">
          <ac:chgData name="Jack Mardekian" userId="8e83f5d1f9fab295" providerId="LiveId" clId="{6B73C1FA-C3DA-4885-B888-310D438C94DB}" dt="2020-04-20T18:36:38.185" v="16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Jack Mardekian" userId="8e83f5d1f9fab295" providerId="LiveId" clId="{6B73C1FA-C3DA-4885-B888-310D438C94DB}" dt="2020-04-21T00:48:53.073" v="46" actId="1076"/>
          <ac:spMkLst>
            <pc:docMk/>
            <pc:sldMk cId="0" sldId="256"/>
            <ac:spMk id="3" creationId="{A9C413E6-2874-47D6-8434-D7E07E431441}"/>
          </ac:spMkLst>
        </pc:spChg>
        <pc:spChg chg="mod">
          <ac:chgData name="Jack Mardekian" userId="8e83f5d1f9fab295" providerId="LiveId" clId="{6B73C1FA-C3DA-4885-B888-310D438C94DB}" dt="2020-04-21T15:49:05.139" v="104" actId="6549"/>
          <ac:spMkLst>
            <pc:docMk/>
            <pc:sldMk cId="0" sldId="256"/>
            <ac:spMk id="4" creationId="{00000000-0000-0000-0000-000000000000}"/>
          </ac:spMkLst>
        </pc:spChg>
        <pc:spChg chg="mod">
          <ac:chgData name="Jack Mardekian" userId="8e83f5d1f9fab295" providerId="LiveId" clId="{6B73C1FA-C3DA-4885-B888-310D438C94DB}" dt="2020-04-20T18:36:30.354" v="15" actId="1076"/>
          <ac:spMkLst>
            <pc:docMk/>
            <pc:sldMk cId="0" sldId="256"/>
            <ac:spMk id="6" creationId="{73640B12-D208-4008-898C-9DB7F58CF219}"/>
          </ac:spMkLst>
        </pc:spChg>
        <pc:spChg chg="mod">
          <ac:chgData name="Jack Mardekian" userId="8e83f5d1f9fab295" providerId="LiveId" clId="{6B73C1FA-C3DA-4885-B888-310D438C94DB}" dt="2020-04-21T18:21:55.017" v="132" actId="14100"/>
          <ac:spMkLst>
            <pc:docMk/>
            <pc:sldMk cId="0" sldId="256"/>
            <ac:spMk id="2050" creationId="{00000000-0000-0000-0000-000000000000}"/>
          </ac:spMkLst>
        </pc:spChg>
        <pc:graphicFrameChg chg="mod">
          <ac:chgData name="Jack Mardekian" userId="8e83f5d1f9fab295" providerId="LiveId" clId="{6B73C1FA-C3DA-4885-B888-310D438C94DB}" dt="2020-04-21T00:48:44.976" v="45" actId="1076"/>
          <ac:graphicFrameMkLst>
            <pc:docMk/>
            <pc:sldMk cId="0" sldId="256"/>
            <ac:graphicFrameMk id="10" creationId="{B2E880D8-BB5B-4C2C-8A3A-F95B5921A215}"/>
          </ac:graphicFrameMkLst>
        </pc:graphicFrameChg>
      </pc:sldChg>
    </pc:docChg>
  </pc:docChgLst>
  <pc:docChgLst>
    <pc:chgData name="Jack Mardekian" userId="8e83f5d1f9fab295" providerId="LiveId" clId="{B05E747B-354A-4EE9-ADD0-597DE28188CD}"/>
    <pc:docChg chg="undo custSel modSld">
      <pc:chgData name="Jack Mardekian" userId="8e83f5d1f9fab295" providerId="LiveId" clId="{B05E747B-354A-4EE9-ADD0-597DE28188CD}" dt="2020-04-28T12:06:23.794" v="353" actId="6549"/>
      <pc:docMkLst>
        <pc:docMk/>
      </pc:docMkLst>
      <pc:sldChg chg="delSp modSp mod">
        <pc:chgData name="Jack Mardekian" userId="8e83f5d1f9fab295" providerId="LiveId" clId="{B05E747B-354A-4EE9-ADD0-597DE28188CD}" dt="2020-04-28T12:06:23.794" v="353" actId="6549"/>
        <pc:sldMkLst>
          <pc:docMk/>
          <pc:sldMk cId="0" sldId="256"/>
        </pc:sldMkLst>
        <pc:spChg chg="mod">
          <ac:chgData name="Jack Mardekian" userId="8e83f5d1f9fab295" providerId="LiveId" clId="{B05E747B-354A-4EE9-ADD0-597DE28188CD}" dt="2020-04-28T11:09:24.561" v="282" actId="6549"/>
          <ac:spMkLst>
            <pc:docMk/>
            <pc:sldMk cId="0" sldId="256"/>
            <ac:spMk id="2" creationId="{00000000-0000-0000-0000-000000000000}"/>
          </ac:spMkLst>
        </pc:spChg>
        <pc:spChg chg="del">
          <ac:chgData name="Jack Mardekian" userId="8e83f5d1f9fab295" providerId="LiveId" clId="{B05E747B-354A-4EE9-ADD0-597DE28188CD}" dt="2020-04-28T11:08:32.136" v="278" actId="478"/>
          <ac:spMkLst>
            <pc:docMk/>
            <pc:sldMk cId="0" sldId="256"/>
            <ac:spMk id="3" creationId="{A9C413E6-2874-47D6-8434-D7E07E431441}"/>
          </ac:spMkLst>
        </pc:spChg>
        <pc:spChg chg="mod">
          <ac:chgData name="Jack Mardekian" userId="8e83f5d1f9fab295" providerId="LiveId" clId="{B05E747B-354A-4EE9-ADD0-597DE28188CD}" dt="2020-04-28T12:06:23.794" v="353" actId="6549"/>
          <ac:spMkLst>
            <pc:docMk/>
            <pc:sldMk cId="0" sldId="256"/>
            <ac:spMk id="4" creationId="{00000000-0000-0000-0000-000000000000}"/>
          </ac:spMkLst>
        </pc:spChg>
        <pc:spChg chg="mod">
          <ac:chgData name="Jack Mardekian" userId="8e83f5d1f9fab295" providerId="LiveId" clId="{B05E747B-354A-4EE9-ADD0-597DE28188CD}" dt="2020-04-28T11:02:02.928" v="3" actId="6549"/>
          <ac:spMkLst>
            <pc:docMk/>
            <pc:sldMk cId="0" sldId="256"/>
            <ac:spMk id="2050" creationId="{00000000-0000-0000-0000-000000000000}"/>
          </ac:spMkLst>
        </pc:spChg>
        <pc:graphicFrameChg chg="mod">
          <ac:chgData name="Jack Mardekian" userId="8e83f5d1f9fab295" providerId="LiveId" clId="{B05E747B-354A-4EE9-ADD0-597DE28188CD}" dt="2020-04-28T11:08:45.121" v="280" actId="1076"/>
          <ac:graphicFrameMkLst>
            <pc:docMk/>
            <pc:sldMk cId="0" sldId="256"/>
            <ac:graphicFrameMk id="10" creationId="{B2E880D8-BB5B-4C2C-8A3A-F95B5921A215}"/>
          </ac:graphicFrameMkLst>
        </pc:graphicFrameChg>
        <pc:picChg chg="mod">
          <ac:chgData name="Jack Mardekian" userId="8e83f5d1f9fab295" providerId="LiveId" clId="{B05E747B-354A-4EE9-ADD0-597DE28188CD}" dt="2020-04-28T11:10:45.545" v="293" actId="14100"/>
          <ac:picMkLst>
            <pc:docMk/>
            <pc:sldMk cId="0" sldId="256"/>
            <ac:picMk id="5" creationId="{4175A7AD-E3AB-4AC5-BDA0-451D25EE0B39}"/>
          </ac:picMkLst>
        </pc:picChg>
      </pc:sldChg>
    </pc:docChg>
  </pc:docChgLst>
  <pc:docChgLst>
    <pc:chgData name="Jack Mardekian" userId="8e83f5d1f9fab295" providerId="LiveId" clId="{AD42F74C-BABC-4098-883A-7141AF24D344}"/>
    <pc:docChg chg="modSld">
      <pc:chgData name="Jack Mardekian" userId="8e83f5d1f9fab295" providerId="LiveId" clId="{AD42F74C-BABC-4098-883A-7141AF24D344}" dt="2020-05-01T03:51:37.988" v="55" actId="6549"/>
      <pc:docMkLst>
        <pc:docMk/>
      </pc:docMkLst>
      <pc:sldChg chg="modSp mod">
        <pc:chgData name="Jack Mardekian" userId="8e83f5d1f9fab295" providerId="LiveId" clId="{AD42F74C-BABC-4098-883A-7141AF24D344}" dt="2020-05-01T03:51:37.988" v="55" actId="6549"/>
        <pc:sldMkLst>
          <pc:docMk/>
          <pc:sldMk cId="0" sldId="256"/>
        </pc:sldMkLst>
        <pc:spChg chg="mod">
          <ac:chgData name="Jack Mardekian" userId="8e83f5d1f9fab295" providerId="LiveId" clId="{AD42F74C-BABC-4098-883A-7141AF24D344}" dt="2020-05-01T03:36:13.932" v="25"/>
          <ac:spMkLst>
            <pc:docMk/>
            <pc:sldMk cId="0" sldId="256"/>
            <ac:spMk id="2" creationId="{00000000-0000-0000-0000-000000000000}"/>
          </ac:spMkLst>
        </pc:spChg>
        <pc:spChg chg="mod">
          <ac:chgData name="Jack Mardekian" userId="8e83f5d1f9fab295" providerId="LiveId" clId="{AD42F74C-BABC-4098-883A-7141AF24D344}" dt="2020-05-01T03:51:37.988" v="55" actId="6549"/>
          <ac:spMkLst>
            <pc:docMk/>
            <pc:sldMk cId="0" sldId="256"/>
            <ac:spMk id="4" creationId="{00000000-0000-0000-0000-000000000000}"/>
          </ac:spMkLst>
        </pc:spChg>
        <pc:spChg chg="mod">
          <ac:chgData name="Jack Mardekian" userId="8e83f5d1f9fab295" providerId="LiveId" clId="{AD42F74C-BABC-4098-883A-7141AF24D344}" dt="2020-05-01T03:34:47.923" v="18" actId="6549"/>
          <ac:spMkLst>
            <pc:docMk/>
            <pc:sldMk cId="0" sldId="256"/>
            <ac:spMk id="2050" creationId="{00000000-0000-0000-0000-000000000000}"/>
          </ac:spMkLst>
        </pc:spChg>
      </pc:sldChg>
    </pc:docChg>
  </pc:docChgLst>
  <pc:docChgLst>
    <pc:chgData name="Jack Mardekian" userId="8e83f5d1f9fab295" providerId="LiveId" clId="{5AD2F8DE-46C3-4CDD-AB8D-EE2FE650BDEE}"/>
    <pc:docChg chg="custSel modSld">
      <pc:chgData name="Jack Mardekian" userId="8e83f5d1f9fab295" providerId="LiveId" clId="{5AD2F8DE-46C3-4CDD-AB8D-EE2FE650BDEE}" dt="2020-04-17T13:28:13.689" v="396" actId="1076"/>
      <pc:docMkLst>
        <pc:docMk/>
      </pc:docMkLst>
      <pc:sldChg chg="addSp modSp mod">
        <pc:chgData name="Jack Mardekian" userId="8e83f5d1f9fab295" providerId="LiveId" clId="{5AD2F8DE-46C3-4CDD-AB8D-EE2FE650BDEE}" dt="2020-04-17T13:28:13.689" v="396" actId="1076"/>
        <pc:sldMkLst>
          <pc:docMk/>
          <pc:sldMk cId="0" sldId="256"/>
        </pc:sldMkLst>
        <pc:spChg chg="mod">
          <ac:chgData name="Jack Mardekian" userId="8e83f5d1f9fab295" providerId="LiveId" clId="{5AD2F8DE-46C3-4CDD-AB8D-EE2FE650BDEE}" dt="2020-04-17T13:28:09.579" v="395" actId="1076"/>
          <ac:spMkLst>
            <pc:docMk/>
            <pc:sldMk cId="0" sldId="256"/>
            <ac:spMk id="2" creationId="{00000000-0000-0000-0000-000000000000}"/>
          </ac:spMkLst>
        </pc:spChg>
        <pc:spChg chg="add mod">
          <ac:chgData name="Jack Mardekian" userId="8e83f5d1f9fab295" providerId="LiveId" clId="{5AD2F8DE-46C3-4CDD-AB8D-EE2FE650BDEE}" dt="2020-04-16T13:46:32.109" v="22" actId="1036"/>
          <ac:spMkLst>
            <pc:docMk/>
            <pc:sldMk cId="0" sldId="256"/>
            <ac:spMk id="3" creationId="{A9C413E6-2874-47D6-8434-D7E07E431441}"/>
          </ac:spMkLst>
        </pc:spChg>
        <pc:spChg chg="mod">
          <ac:chgData name="Jack Mardekian" userId="8e83f5d1f9fab295" providerId="LiveId" clId="{5AD2F8DE-46C3-4CDD-AB8D-EE2FE650BDEE}" dt="2020-04-17T13:28:13.689" v="396" actId="1076"/>
          <ac:spMkLst>
            <pc:docMk/>
            <pc:sldMk cId="0" sldId="256"/>
            <ac:spMk id="4" creationId="{00000000-0000-0000-0000-000000000000}"/>
          </ac:spMkLst>
        </pc:spChg>
        <pc:spChg chg="mod">
          <ac:chgData name="Jack Mardekian" userId="8e83f5d1f9fab295" providerId="LiveId" clId="{5AD2F8DE-46C3-4CDD-AB8D-EE2FE650BDEE}" dt="2020-04-16T14:04:54.368" v="139" actId="14100"/>
          <ac:spMkLst>
            <pc:docMk/>
            <pc:sldMk cId="0" sldId="256"/>
            <ac:spMk id="6" creationId="{73640B12-D208-4008-898C-9DB7F58CF219}"/>
          </ac:spMkLst>
        </pc:spChg>
        <pc:spChg chg="mod">
          <ac:chgData name="Jack Mardekian" userId="8e83f5d1f9fab295" providerId="LiveId" clId="{5AD2F8DE-46C3-4CDD-AB8D-EE2FE650BDEE}" dt="2020-04-16T13:41:26.778" v="3" actId="6549"/>
          <ac:spMkLst>
            <pc:docMk/>
            <pc:sldMk cId="0" sldId="256"/>
            <ac:spMk id="2050" creationId="{00000000-0000-0000-0000-000000000000}"/>
          </ac:spMkLst>
        </pc:spChg>
      </pc:sldChg>
    </pc:docChg>
  </pc:docChgLst>
  <pc:docChgLst>
    <pc:chgData name="Jack Mardekian" userId="8e83f5d1f9fab295" providerId="LiveId" clId="{17887698-2A16-4B4E-B77E-47247C783277}"/>
    <pc:docChg chg="undo custSel modSld">
      <pc:chgData name="Jack Mardekian" userId="8e83f5d1f9fab295" providerId="LiveId" clId="{17887698-2A16-4B4E-B77E-47247C783277}" dt="2020-04-23T23:49:17.363" v="112" actId="1038"/>
      <pc:docMkLst>
        <pc:docMk/>
      </pc:docMkLst>
      <pc:sldChg chg="addSp modSp mod">
        <pc:chgData name="Jack Mardekian" userId="8e83f5d1f9fab295" providerId="LiveId" clId="{17887698-2A16-4B4E-B77E-47247C783277}" dt="2020-04-23T23:49:17.363" v="112" actId="1038"/>
        <pc:sldMkLst>
          <pc:docMk/>
          <pc:sldMk cId="0" sldId="256"/>
        </pc:sldMkLst>
        <pc:spChg chg="mod">
          <ac:chgData name="Jack Mardekian" userId="8e83f5d1f9fab295" providerId="LiveId" clId="{17887698-2A16-4B4E-B77E-47247C783277}" dt="2020-04-23T23:39:38.605" v="40" actId="6549"/>
          <ac:spMkLst>
            <pc:docMk/>
            <pc:sldMk cId="0" sldId="256"/>
            <ac:spMk id="2" creationId="{00000000-0000-0000-0000-000000000000}"/>
          </ac:spMkLst>
        </pc:spChg>
        <pc:spChg chg="mod">
          <ac:chgData name="Jack Mardekian" userId="8e83f5d1f9fab295" providerId="LiveId" clId="{17887698-2A16-4B4E-B77E-47247C783277}" dt="2020-04-23T23:46:10.013" v="84" actId="1076"/>
          <ac:spMkLst>
            <pc:docMk/>
            <pc:sldMk cId="0" sldId="256"/>
            <ac:spMk id="3" creationId="{A9C413E6-2874-47D6-8434-D7E07E431441}"/>
          </ac:spMkLst>
        </pc:spChg>
        <pc:spChg chg="mod">
          <ac:chgData name="Jack Mardekian" userId="8e83f5d1f9fab295" providerId="LiveId" clId="{17887698-2A16-4B4E-B77E-47247C783277}" dt="2020-04-23T23:49:11.090" v="107" actId="20577"/>
          <ac:spMkLst>
            <pc:docMk/>
            <pc:sldMk cId="0" sldId="256"/>
            <ac:spMk id="4" creationId="{00000000-0000-0000-0000-000000000000}"/>
          </ac:spMkLst>
        </pc:spChg>
        <pc:spChg chg="add mod">
          <ac:chgData name="Jack Mardekian" userId="8e83f5d1f9fab295" providerId="LiveId" clId="{17887698-2A16-4B4E-B77E-47247C783277}" dt="2020-04-23T23:45:50.888" v="81" actId="767"/>
          <ac:spMkLst>
            <pc:docMk/>
            <pc:sldMk cId="0" sldId="256"/>
            <ac:spMk id="7" creationId="{2901FCA9-235B-43D6-8E4B-34F305B5F680}"/>
          </ac:spMkLst>
        </pc:spChg>
        <pc:spChg chg="mod">
          <ac:chgData name="Jack Mardekian" userId="8e83f5d1f9fab295" providerId="LiveId" clId="{17887698-2A16-4B4E-B77E-47247C783277}" dt="2020-04-23T23:38:40.334" v="3" actId="6549"/>
          <ac:spMkLst>
            <pc:docMk/>
            <pc:sldMk cId="0" sldId="256"/>
            <ac:spMk id="2050" creationId="{00000000-0000-0000-0000-000000000000}"/>
          </ac:spMkLst>
        </pc:spChg>
        <pc:graphicFrameChg chg="mod">
          <ac:chgData name="Jack Mardekian" userId="8e83f5d1f9fab295" providerId="LiveId" clId="{17887698-2A16-4B4E-B77E-47247C783277}" dt="2020-04-23T23:46:17.636" v="85" actId="1076"/>
          <ac:graphicFrameMkLst>
            <pc:docMk/>
            <pc:sldMk cId="0" sldId="256"/>
            <ac:graphicFrameMk id="10" creationId="{B2E880D8-BB5B-4C2C-8A3A-F95B5921A215}"/>
          </ac:graphicFrameMkLst>
        </pc:graphicFrameChg>
        <pc:picChg chg="add mod">
          <ac:chgData name="Jack Mardekian" userId="8e83f5d1f9fab295" providerId="LiveId" clId="{17887698-2A16-4B4E-B77E-47247C783277}" dt="2020-04-23T23:46:23.989" v="86" actId="1076"/>
          <ac:picMkLst>
            <pc:docMk/>
            <pc:sldMk cId="0" sldId="256"/>
            <ac:picMk id="5" creationId="{4175A7AD-E3AB-4AC5-BDA0-451D25EE0B39}"/>
          </ac:picMkLst>
        </pc:picChg>
        <pc:cxnChg chg="add mod">
          <ac:chgData name="Jack Mardekian" userId="8e83f5d1f9fab295" providerId="LiveId" clId="{17887698-2A16-4B4E-B77E-47247C783277}" dt="2020-04-23T23:49:17.363" v="112" actId="1038"/>
          <ac:cxnSpMkLst>
            <pc:docMk/>
            <pc:sldMk cId="0" sldId="256"/>
            <ac:cxnSpMk id="9" creationId="{24FD6947-35D0-4667-8B95-3AE550A408C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B6C61-443B-48C1-86D2-5A0C6ABE3064}" type="datetimeFigureOut">
              <a:rPr lang="en-US"/>
              <a:pPr>
                <a:defRPr/>
              </a:pPr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61806-79CA-4173-A7B7-CFDFBB136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0055D-D30A-42A0-B09B-FA46EDF06217}" type="datetimeFigureOut">
              <a:rPr lang="en-US"/>
              <a:pPr>
                <a:defRPr/>
              </a:pPr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903CA-CB46-4659-92F3-9F03D86EC8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D43C3-65D4-494F-A93D-C675B5DFF29B}" type="datetimeFigureOut">
              <a:rPr lang="en-US"/>
              <a:pPr>
                <a:defRPr/>
              </a:pPr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C1244-559B-4D36-B9F8-1F4976D21C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39CAC-D288-422E-A7D7-6EFA07255E53}" type="datetimeFigureOut">
              <a:rPr lang="en-US"/>
              <a:pPr>
                <a:defRPr/>
              </a:pPr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66190-5B12-4AA3-B102-F3EA6AC60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6C625-684B-4DE3-8805-2FA9F6EC28FE}" type="datetimeFigureOut">
              <a:rPr lang="en-US"/>
              <a:pPr>
                <a:defRPr/>
              </a:pPr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6500B-E025-44A6-A51C-095DD2144E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9360A-ED32-4031-B3EF-699EB12D36EE}" type="datetimeFigureOut">
              <a:rPr lang="en-US"/>
              <a:pPr>
                <a:defRPr/>
              </a:pPr>
              <a:t>4/30/2020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3CD86-222D-4AFE-BEFC-D400415C9A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CB5E3-2789-46A4-9ED6-8C743C7267E5}" type="datetimeFigureOut">
              <a:rPr lang="en-US"/>
              <a:pPr>
                <a:defRPr/>
              </a:pPr>
              <a:t>4/30/2020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D4FC6-D522-410B-B139-CB9E91780F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79313-3DA5-425C-BE4B-194746FF0036}" type="datetimeFigureOut">
              <a:rPr lang="en-US"/>
              <a:pPr>
                <a:defRPr/>
              </a:pPr>
              <a:t>4/30/2020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4C82F-F593-44D4-8D43-13756BD8D5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88E8D-5423-4656-810E-5CCC4EA1603A}" type="datetimeFigureOut">
              <a:rPr lang="en-US"/>
              <a:pPr>
                <a:defRPr/>
              </a:pPr>
              <a:t>4/30/2020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A8E96-5D09-4EDE-8493-29D982B77E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65C87-8455-4CBE-B660-9F6276AE88F2}" type="datetimeFigureOut">
              <a:rPr lang="en-US"/>
              <a:pPr>
                <a:defRPr/>
              </a:pPr>
              <a:t>4/30/2020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5D635-4E26-4CA8-B930-9A5B895845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6F146-BC85-48F8-B04F-FC53836C730A}" type="datetimeFigureOut">
              <a:rPr lang="en-US"/>
              <a:pPr>
                <a:defRPr/>
              </a:pPr>
              <a:t>4/30/2020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B351D-FA69-4C44-8AB4-3A0D50CE1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6DE1762-9200-4C0D-BD4E-1FD7A6AF2C0B}" type="datetimeFigureOut">
              <a:rPr lang="en-US"/>
              <a:pPr>
                <a:defRPr/>
              </a:pPr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966540D-224D-4C29-9C4E-F405077FD5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irs.ctaar.rutgers.edu/blu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241456" y="224644"/>
            <a:ext cx="848116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Computing and Graphics in Applied Statistics Online Instruction</a:t>
            </a:r>
          </a:p>
          <a:p>
            <a:r>
              <a:rPr lang="en-US" sz="2400" b="1" dirty="0">
                <a:latin typeface="Calibri" pitchFamily="34" charset="0"/>
              </a:rPr>
              <a:t>LECTURE 27/May 1, 2020</a:t>
            </a:r>
          </a:p>
          <a:p>
            <a:endParaRPr lang="en-US" sz="2400" b="1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516" y="1713577"/>
            <a:ext cx="849694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Last class (recorded and available on Canvas)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  <a:latin typeface="Calibri" pitchFamily="34" charset="0"/>
              </a:rPr>
              <a:t>Completed Bayes Regression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  <a:latin typeface="Calibri" pitchFamily="34" charset="0"/>
              </a:rPr>
              <a:t>Study guide, Project descriptions</a:t>
            </a:r>
            <a:endParaRPr lang="en-US" sz="24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516" y="2984970"/>
            <a:ext cx="8496943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Today and next classes (last class is Friday, 5/1)</a:t>
            </a:r>
            <a:endParaRPr lang="en-US" sz="2400" b="1" dirty="0">
              <a:latin typeface="Calibri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>
                <a:latin typeface="Calibri" pitchFamily="34" charset="0"/>
              </a:rPr>
              <a:t>Review HW10 - </a:t>
            </a:r>
            <a:r>
              <a:rPr lang="en-US" sz="2400" b="1" dirty="0">
                <a:latin typeface="Calibri" pitchFamily="34" charset="0"/>
              </a:rPr>
              <a:t>HW15 answer posted on Canvas on 5/2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itchFamily="34" charset="0"/>
              </a:rPr>
              <a:t>Review material for Test 2 on 5/1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itchFamily="34" charset="0"/>
              </a:rPr>
              <a:t>Student Instructional Rating Survey opened through May 7.    Please complete – your feedback is important.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https://sirs.ctaar.rutgers.edu/blue</a:t>
            </a:r>
            <a:r>
              <a:rPr lang="en-US" sz="2400" dirty="0"/>
              <a:t>      QR code</a:t>
            </a:r>
          </a:p>
          <a:p>
            <a:pPr marL="457200" lvl="2"/>
            <a:endParaRPr lang="en-US" sz="2400" b="1" dirty="0">
              <a:latin typeface="Calibri" pitchFamily="34" charset="0"/>
            </a:endParaRPr>
          </a:p>
          <a:p>
            <a:pPr marL="457200" lvl="2"/>
            <a:endParaRPr lang="en-US" sz="2400" b="1" dirty="0">
              <a:latin typeface="Calibri" pitchFamily="34" charset="0"/>
            </a:endParaRPr>
          </a:p>
          <a:p>
            <a:pPr marL="457200" lvl="2"/>
            <a:endParaRPr lang="en-US" sz="2400" b="1" dirty="0">
              <a:latin typeface="Calibr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40B12-D208-4008-898C-9DB7F58CF219}"/>
              </a:ext>
            </a:extLst>
          </p:cNvPr>
          <p:cNvSpPr txBox="1"/>
          <p:nvPr/>
        </p:nvSpPr>
        <p:spPr>
          <a:xfrm>
            <a:off x="215516" y="996182"/>
            <a:ext cx="85071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Please mute yourself after joining. Unmute when you wish to speak.  </a:t>
            </a:r>
          </a:p>
          <a:p>
            <a:pPr marL="0" lvl="1"/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This session is being recorded and will be available in Canvas.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2E880D8-BB5B-4C2C-8A3A-F95B5921A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203592"/>
              </p:ext>
            </p:extLst>
          </p:nvPr>
        </p:nvGraphicFramePr>
        <p:xfrm>
          <a:off x="431540" y="5481228"/>
          <a:ext cx="4818122" cy="605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4216">
                  <a:extLst>
                    <a:ext uri="{9D8B030D-6E8A-4147-A177-3AD203B41FA5}">
                      <a16:colId xmlns:a16="http://schemas.microsoft.com/office/drawing/2014/main" val="3968683250"/>
                    </a:ext>
                  </a:extLst>
                </a:gridCol>
                <a:gridCol w="564757">
                  <a:extLst>
                    <a:ext uri="{9D8B030D-6E8A-4147-A177-3AD203B41FA5}">
                      <a16:colId xmlns:a16="http://schemas.microsoft.com/office/drawing/2014/main" val="3618037986"/>
                    </a:ext>
                  </a:extLst>
                </a:gridCol>
                <a:gridCol w="465263">
                  <a:extLst>
                    <a:ext uri="{9D8B030D-6E8A-4147-A177-3AD203B41FA5}">
                      <a16:colId xmlns:a16="http://schemas.microsoft.com/office/drawing/2014/main" val="1138545861"/>
                    </a:ext>
                  </a:extLst>
                </a:gridCol>
                <a:gridCol w="2693886">
                  <a:extLst>
                    <a:ext uri="{9D8B030D-6E8A-4147-A177-3AD203B41FA5}">
                      <a16:colId xmlns:a16="http://schemas.microsoft.com/office/drawing/2014/main" val="4093216773"/>
                    </a:ext>
                  </a:extLst>
                </a:gridCol>
              </a:tblGrid>
              <a:tr h="2645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>
                          <a:effectLst/>
                        </a:rPr>
                        <a:t>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 dirty="0">
                          <a:effectLst/>
                        </a:rPr>
                        <a:t>Section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 dirty="0">
                          <a:effectLst/>
                        </a:rPr>
                        <a:t>Exam Code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 dirty="0">
                          <a:effectLst/>
                        </a:rPr>
                        <a:t>Final Exam Day and Time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893452369"/>
                  </a:ext>
                </a:extLst>
              </a:tr>
              <a:tr h="2645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 dirty="0">
                          <a:effectLst/>
                        </a:rPr>
                        <a:t>12976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>
                          <a:effectLst/>
                        </a:rPr>
                        <a:t>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 dirty="0">
                          <a:effectLst/>
                        </a:rPr>
                        <a:t>Thursday, May 07, 2020: 12:00 PM - 3:00 PM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58322450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175A7AD-E3AB-4AC5-BDA0-451D25EE0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212" y="4509120"/>
            <a:ext cx="1832992" cy="18329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01FCA9-235B-43D6-8E4B-34F305B5F680}"/>
              </a:ext>
            </a:extLst>
          </p:cNvPr>
          <p:cNvSpPr txBox="1"/>
          <p:nvPr/>
        </p:nvSpPr>
        <p:spPr>
          <a:xfrm>
            <a:off x="4716016" y="26156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FD6947-35D0-4667-8B95-3AE550A408CB}"/>
              </a:ext>
            </a:extLst>
          </p:cNvPr>
          <p:cNvCxnSpPr/>
          <p:nvPr/>
        </p:nvCxnSpPr>
        <p:spPr>
          <a:xfrm>
            <a:off x="5364088" y="5265204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2873</TotalTime>
  <Words>140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jack mardekian</dc:creator>
  <cp:lastModifiedBy>Jack Mardekian</cp:lastModifiedBy>
  <cp:revision>187</cp:revision>
  <dcterms:created xsi:type="dcterms:W3CDTF">2012-02-14T22:51:14Z</dcterms:created>
  <dcterms:modified xsi:type="dcterms:W3CDTF">2020-05-01T03:51:41Z</dcterms:modified>
</cp:coreProperties>
</file>