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71" r:id="rId3"/>
    <p:sldId id="272" r:id="rId4"/>
    <p:sldId id="274" r:id="rId5"/>
    <p:sldId id="275" r:id="rId6"/>
    <p:sldId id="267" r:id="rId7"/>
    <p:sldId id="273" r:id="rId8"/>
    <p:sldId id="277" r:id="rId9"/>
    <p:sldId id="278" r:id="rId10"/>
    <p:sldId id="279"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F6DF6D-11B7-4F96-8D93-9F0E6C76DAE8}" v="88" dt="2020-04-24T05:30:30.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ardekian" userId="8e83f5d1f9fab295" providerId="LiveId" clId="{F3F6DF6D-11B7-4F96-8D93-9F0E6C76DAE8}"/>
    <pc:docChg chg="undo custSel delSld modSld sldOrd">
      <pc:chgData name="Jack Mardekian" userId="8e83f5d1f9fab295" providerId="LiveId" clId="{F3F6DF6D-11B7-4F96-8D93-9F0E6C76DAE8}" dt="2020-04-24T05:31:52.484" v="793" actId="2696"/>
      <pc:docMkLst>
        <pc:docMk/>
      </pc:docMkLst>
      <pc:sldChg chg="addSp modSp mod">
        <pc:chgData name="Jack Mardekian" userId="8e83f5d1f9fab295" providerId="LiveId" clId="{F3F6DF6D-11B7-4F96-8D93-9F0E6C76DAE8}" dt="2020-04-24T00:34:30.769" v="269" actId="14100"/>
        <pc:sldMkLst>
          <pc:docMk/>
          <pc:sldMk cId="69152193" sldId="267"/>
        </pc:sldMkLst>
        <pc:spChg chg="add mod">
          <ac:chgData name="Jack Mardekian" userId="8e83f5d1f9fab295" providerId="LiveId" clId="{F3F6DF6D-11B7-4F96-8D93-9F0E6C76DAE8}" dt="2020-04-24T00:34:30.769" v="269" actId="14100"/>
          <ac:spMkLst>
            <pc:docMk/>
            <pc:sldMk cId="69152193" sldId="267"/>
            <ac:spMk id="2" creationId="{1062D38D-EFF2-46F3-B1FB-D1793D01C7F4}"/>
          </ac:spMkLst>
        </pc:spChg>
        <pc:spChg chg="add mod">
          <ac:chgData name="Jack Mardekian" userId="8e83f5d1f9fab295" providerId="LiveId" clId="{F3F6DF6D-11B7-4F96-8D93-9F0E6C76DAE8}" dt="2020-04-24T00:33:22.360" v="263" actId="14100"/>
          <ac:spMkLst>
            <pc:docMk/>
            <pc:sldMk cId="69152193" sldId="267"/>
            <ac:spMk id="4" creationId="{9291F14A-36EE-4684-A867-55B7EE2D85BD}"/>
          </ac:spMkLst>
        </pc:spChg>
        <pc:picChg chg="mod">
          <ac:chgData name="Jack Mardekian" userId="8e83f5d1f9fab295" providerId="LiveId" clId="{F3F6DF6D-11B7-4F96-8D93-9F0E6C76DAE8}" dt="2020-04-24T00:33:40.912" v="264" actId="1076"/>
          <ac:picMkLst>
            <pc:docMk/>
            <pc:sldMk cId="69152193" sldId="267"/>
            <ac:picMk id="5" creationId="{49A2617C-59CF-40FD-9992-EB5BC0DE5F59}"/>
          </ac:picMkLst>
        </pc:picChg>
      </pc:sldChg>
      <pc:sldChg chg="addSp delSp modSp mod ord">
        <pc:chgData name="Jack Mardekian" userId="8e83f5d1f9fab295" providerId="LiveId" clId="{F3F6DF6D-11B7-4F96-8D93-9F0E6C76DAE8}" dt="2020-04-24T00:28:12.453" v="169"/>
        <pc:sldMkLst>
          <pc:docMk/>
          <pc:sldMk cId="1513113176" sldId="270"/>
        </pc:sldMkLst>
        <pc:spChg chg="add mod">
          <ac:chgData name="Jack Mardekian" userId="8e83f5d1f9fab295" providerId="LiveId" clId="{F3F6DF6D-11B7-4F96-8D93-9F0E6C76DAE8}" dt="2020-04-24T00:27:07.007" v="162" actId="1076"/>
          <ac:spMkLst>
            <pc:docMk/>
            <pc:sldMk cId="1513113176" sldId="270"/>
            <ac:spMk id="2" creationId="{03947D19-4B78-4B62-8EC7-846CFF5296A0}"/>
          </ac:spMkLst>
        </pc:spChg>
        <pc:spChg chg="add mod">
          <ac:chgData name="Jack Mardekian" userId="8e83f5d1f9fab295" providerId="LiveId" clId="{F3F6DF6D-11B7-4F96-8D93-9F0E6C76DAE8}" dt="2020-04-24T00:26:07.904" v="151" actId="1076"/>
          <ac:spMkLst>
            <pc:docMk/>
            <pc:sldMk cId="1513113176" sldId="270"/>
            <ac:spMk id="4" creationId="{7EFEB26A-73B5-497B-91DD-829822C359B0}"/>
          </ac:spMkLst>
        </pc:spChg>
        <pc:spChg chg="add mod">
          <ac:chgData name="Jack Mardekian" userId="8e83f5d1f9fab295" providerId="LiveId" clId="{F3F6DF6D-11B7-4F96-8D93-9F0E6C76DAE8}" dt="2020-04-24T00:26:04.055" v="150" actId="1076"/>
          <ac:spMkLst>
            <pc:docMk/>
            <pc:sldMk cId="1513113176" sldId="270"/>
            <ac:spMk id="5" creationId="{E8B0B77B-8511-4211-B267-AC749FD29716}"/>
          </ac:spMkLst>
        </pc:spChg>
        <pc:spChg chg="add mod">
          <ac:chgData name="Jack Mardekian" userId="8e83f5d1f9fab295" providerId="LiveId" clId="{F3F6DF6D-11B7-4F96-8D93-9F0E6C76DAE8}" dt="2020-04-24T00:28:12.453" v="169"/>
          <ac:spMkLst>
            <pc:docMk/>
            <pc:sldMk cId="1513113176" sldId="270"/>
            <ac:spMk id="6" creationId="{1AEC9610-0F6C-4092-A4B5-28A1C6638D53}"/>
          </ac:spMkLst>
        </pc:spChg>
        <pc:spChg chg="add del">
          <ac:chgData name="Jack Mardekian" userId="8e83f5d1f9fab295" providerId="LiveId" clId="{F3F6DF6D-11B7-4F96-8D93-9F0E6C76DAE8}" dt="2020-04-24T00:26:32.956" v="155"/>
          <ac:spMkLst>
            <pc:docMk/>
            <pc:sldMk cId="1513113176" sldId="270"/>
            <ac:spMk id="7" creationId="{47D122F9-77C7-4E2C-A300-8B09B2B9819C}"/>
          </ac:spMkLst>
        </pc:spChg>
        <pc:spChg chg="add del">
          <ac:chgData name="Jack Mardekian" userId="8e83f5d1f9fab295" providerId="LiveId" clId="{F3F6DF6D-11B7-4F96-8D93-9F0E6C76DAE8}" dt="2020-04-24T00:26:44.809" v="159"/>
          <ac:spMkLst>
            <pc:docMk/>
            <pc:sldMk cId="1513113176" sldId="270"/>
            <ac:spMk id="8" creationId="{50FDA48D-9CCB-4A41-B295-1D7B53244C9B}"/>
          </ac:spMkLst>
        </pc:spChg>
      </pc:sldChg>
      <pc:sldChg chg="addSp modSp mod ord">
        <pc:chgData name="Jack Mardekian" userId="8e83f5d1f9fab295" providerId="LiveId" clId="{F3F6DF6D-11B7-4F96-8D93-9F0E6C76DAE8}" dt="2020-04-24T00:11:50.162" v="99" actId="1036"/>
        <pc:sldMkLst>
          <pc:docMk/>
          <pc:sldMk cId="1588115021" sldId="271"/>
        </pc:sldMkLst>
        <pc:spChg chg="add mod">
          <ac:chgData name="Jack Mardekian" userId="8e83f5d1f9fab295" providerId="LiveId" clId="{F3F6DF6D-11B7-4F96-8D93-9F0E6C76DAE8}" dt="2020-04-24T00:11:50.162" v="99" actId="1036"/>
          <ac:spMkLst>
            <pc:docMk/>
            <pc:sldMk cId="1588115021" sldId="271"/>
            <ac:spMk id="2" creationId="{52788AA2-D28C-4C01-9FF9-E7DB1F318D87}"/>
          </ac:spMkLst>
        </pc:spChg>
      </pc:sldChg>
      <pc:sldChg chg="addSp delSp modSp mod ord">
        <pc:chgData name="Jack Mardekian" userId="8e83f5d1f9fab295" providerId="LiveId" clId="{F3F6DF6D-11B7-4F96-8D93-9F0E6C76DAE8}" dt="2020-04-24T00:30:17.211" v="188" actId="5793"/>
        <pc:sldMkLst>
          <pc:docMk/>
          <pc:sldMk cId="1304407056" sldId="272"/>
        </pc:sldMkLst>
        <pc:spChg chg="add del mod">
          <ac:chgData name="Jack Mardekian" userId="8e83f5d1f9fab295" providerId="LiveId" clId="{F3F6DF6D-11B7-4F96-8D93-9F0E6C76DAE8}" dt="2020-04-24T00:25:35.423" v="145" actId="478"/>
          <ac:spMkLst>
            <pc:docMk/>
            <pc:sldMk cId="1304407056" sldId="272"/>
            <ac:spMk id="2" creationId="{37A78BF6-B567-490C-A899-5C27F9A51619}"/>
          </ac:spMkLst>
        </pc:spChg>
        <pc:spChg chg="add del mod">
          <ac:chgData name="Jack Mardekian" userId="8e83f5d1f9fab295" providerId="LiveId" clId="{F3F6DF6D-11B7-4F96-8D93-9F0E6C76DAE8}" dt="2020-04-24T00:25:54.330" v="149" actId="21"/>
          <ac:spMkLst>
            <pc:docMk/>
            <pc:sldMk cId="1304407056" sldId="272"/>
            <ac:spMk id="4" creationId="{CB989E3E-CFFE-4E65-A7A5-2C61D79139E9}"/>
          </ac:spMkLst>
        </pc:spChg>
        <pc:spChg chg="add mod">
          <ac:chgData name="Jack Mardekian" userId="8e83f5d1f9fab295" providerId="LiveId" clId="{F3F6DF6D-11B7-4F96-8D93-9F0E6C76DAE8}" dt="2020-04-24T00:30:17.211" v="188" actId="5793"/>
          <ac:spMkLst>
            <pc:docMk/>
            <pc:sldMk cId="1304407056" sldId="272"/>
            <ac:spMk id="5" creationId="{816A0012-F837-4BB6-BFA7-DE9C6C5D8B69}"/>
          </ac:spMkLst>
        </pc:spChg>
      </pc:sldChg>
      <pc:sldChg chg="addSp modSp mod">
        <pc:chgData name="Jack Mardekian" userId="8e83f5d1f9fab295" providerId="LiveId" clId="{F3F6DF6D-11B7-4F96-8D93-9F0E6C76DAE8}" dt="2020-04-24T01:42:06.514" v="678" actId="1037"/>
        <pc:sldMkLst>
          <pc:docMk/>
          <pc:sldMk cId="2617522284" sldId="273"/>
        </pc:sldMkLst>
        <pc:spChg chg="add mod">
          <ac:chgData name="Jack Mardekian" userId="8e83f5d1f9fab295" providerId="LiveId" clId="{F3F6DF6D-11B7-4F96-8D93-9F0E6C76DAE8}" dt="2020-04-24T01:42:06.514" v="678" actId="1037"/>
          <ac:spMkLst>
            <pc:docMk/>
            <pc:sldMk cId="2617522284" sldId="273"/>
            <ac:spMk id="2" creationId="{946E40B5-B10A-4396-A88B-3B2675035B8B}"/>
          </ac:spMkLst>
        </pc:spChg>
        <pc:spChg chg="add mod">
          <ac:chgData name="Jack Mardekian" userId="8e83f5d1f9fab295" providerId="LiveId" clId="{F3F6DF6D-11B7-4F96-8D93-9F0E6C76DAE8}" dt="2020-04-24T00:57:34.661" v="359" actId="207"/>
          <ac:spMkLst>
            <pc:docMk/>
            <pc:sldMk cId="2617522284" sldId="273"/>
            <ac:spMk id="4" creationId="{C36C11CE-DB03-45BA-B146-0837A480BA0F}"/>
          </ac:spMkLst>
        </pc:spChg>
        <pc:spChg chg="add mod">
          <ac:chgData name="Jack Mardekian" userId="8e83f5d1f9fab295" providerId="LiveId" clId="{F3F6DF6D-11B7-4F96-8D93-9F0E6C76DAE8}" dt="2020-04-24T00:59:31.993" v="364" actId="1076"/>
          <ac:spMkLst>
            <pc:docMk/>
            <pc:sldMk cId="2617522284" sldId="273"/>
            <ac:spMk id="5" creationId="{7F15DB9E-7CB2-4119-81E4-A939C370DEDB}"/>
          </ac:spMkLst>
        </pc:spChg>
        <pc:spChg chg="add mod">
          <ac:chgData name="Jack Mardekian" userId="8e83f5d1f9fab295" providerId="LiveId" clId="{F3F6DF6D-11B7-4F96-8D93-9F0E6C76DAE8}" dt="2020-04-24T01:41:58.976" v="665" actId="1037"/>
          <ac:spMkLst>
            <pc:docMk/>
            <pc:sldMk cId="2617522284" sldId="273"/>
            <ac:spMk id="6" creationId="{4B60F614-C28F-41B6-B5A0-804379D40218}"/>
          </ac:spMkLst>
        </pc:spChg>
        <pc:picChg chg="add mod">
          <ac:chgData name="Jack Mardekian" userId="8e83f5d1f9fab295" providerId="LiveId" clId="{F3F6DF6D-11B7-4F96-8D93-9F0E6C76DAE8}" dt="2020-04-24T01:41:50.316" v="658" actId="1037"/>
          <ac:picMkLst>
            <pc:docMk/>
            <pc:sldMk cId="2617522284" sldId="273"/>
            <ac:picMk id="1026" creationId="{16401230-871E-4A67-B30D-6DD313D2A72B}"/>
          </ac:picMkLst>
        </pc:picChg>
      </pc:sldChg>
      <pc:sldChg chg="addSp delSp modSp mod ord">
        <pc:chgData name="Jack Mardekian" userId="8e83f5d1f9fab295" providerId="LiveId" clId="{F3F6DF6D-11B7-4F96-8D93-9F0E6C76DAE8}" dt="2020-04-24T03:49:07.011" v="701" actId="14100"/>
        <pc:sldMkLst>
          <pc:docMk/>
          <pc:sldMk cId="2475073138" sldId="274"/>
        </pc:sldMkLst>
        <pc:spChg chg="add mod">
          <ac:chgData name="Jack Mardekian" userId="8e83f5d1f9fab295" providerId="LiveId" clId="{F3F6DF6D-11B7-4F96-8D93-9F0E6C76DAE8}" dt="2020-04-24T03:49:07.011" v="701" actId="14100"/>
          <ac:spMkLst>
            <pc:docMk/>
            <pc:sldMk cId="2475073138" sldId="274"/>
            <ac:spMk id="2" creationId="{39CB0301-BD07-42DC-9B58-6EA171BF0C08}"/>
          </ac:spMkLst>
        </pc:spChg>
        <pc:spChg chg="add del mod">
          <ac:chgData name="Jack Mardekian" userId="8e83f5d1f9fab295" providerId="LiveId" clId="{F3F6DF6D-11B7-4F96-8D93-9F0E6C76DAE8}" dt="2020-04-24T03:45:05.844" v="684"/>
          <ac:spMkLst>
            <pc:docMk/>
            <pc:sldMk cId="2475073138" sldId="274"/>
            <ac:spMk id="4" creationId="{884E2097-1631-4F04-87ED-4A3EDAADDAC2}"/>
          </ac:spMkLst>
        </pc:spChg>
        <pc:spChg chg="add mod">
          <ac:chgData name="Jack Mardekian" userId="8e83f5d1f9fab295" providerId="LiveId" clId="{F3F6DF6D-11B7-4F96-8D93-9F0E6C76DAE8}" dt="2020-04-24T03:48:40.852" v="700" actId="13926"/>
          <ac:spMkLst>
            <pc:docMk/>
            <pc:sldMk cId="2475073138" sldId="274"/>
            <ac:spMk id="5" creationId="{8C5783AB-82B3-486B-A838-B4664582C382}"/>
          </ac:spMkLst>
        </pc:spChg>
      </pc:sldChg>
      <pc:sldChg chg="addSp delSp modSp mod ord">
        <pc:chgData name="Jack Mardekian" userId="8e83f5d1f9fab295" providerId="LiveId" clId="{F3F6DF6D-11B7-4F96-8D93-9F0E6C76DAE8}" dt="2020-04-24T01:39:46.779" v="601" actId="1076"/>
        <pc:sldMkLst>
          <pc:docMk/>
          <pc:sldMk cId="1874088699" sldId="275"/>
        </pc:sldMkLst>
        <pc:spChg chg="add del">
          <ac:chgData name="Jack Mardekian" userId="8e83f5d1f9fab295" providerId="LiveId" clId="{F3F6DF6D-11B7-4F96-8D93-9F0E6C76DAE8}" dt="2020-04-24T01:13:44.949" v="522"/>
          <ac:spMkLst>
            <pc:docMk/>
            <pc:sldMk cId="1874088699" sldId="275"/>
            <ac:spMk id="2" creationId="{B0749FC2-B320-4A25-BE15-2B2E8A3F64E0}"/>
          </ac:spMkLst>
        </pc:spChg>
        <pc:spChg chg="add mod">
          <ac:chgData name="Jack Mardekian" userId="8e83f5d1f9fab295" providerId="LiveId" clId="{F3F6DF6D-11B7-4F96-8D93-9F0E6C76DAE8}" dt="2020-04-24T01:39:42.333" v="600" actId="1076"/>
          <ac:spMkLst>
            <pc:docMk/>
            <pc:sldMk cId="1874088699" sldId="275"/>
            <ac:spMk id="4" creationId="{858A5DD6-91D2-4BD3-BDD0-C87CB810587E}"/>
          </ac:spMkLst>
        </pc:spChg>
        <pc:spChg chg="add">
          <ac:chgData name="Jack Mardekian" userId="8e83f5d1f9fab295" providerId="LiveId" clId="{F3F6DF6D-11B7-4F96-8D93-9F0E6C76DAE8}" dt="2020-04-24T01:37:18.651" v="571"/>
          <ac:spMkLst>
            <pc:docMk/>
            <pc:sldMk cId="1874088699" sldId="275"/>
            <ac:spMk id="7" creationId="{22F9AE78-FBF1-4016-9AB7-13EC504EBC93}"/>
          </ac:spMkLst>
        </pc:spChg>
        <pc:spChg chg="add mod">
          <ac:chgData name="Jack Mardekian" userId="8e83f5d1f9fab295" providerId="LiveId" clId="{F3F6DF6D-11B7-4F96-8D93-9F0E6C76DAE8}" dt="2020-04-24T01:39:46.779" v="601" actId="1076"/>
          <ac:spMkLst>
            <pc:docMk/>
            <pc:sldMk cId="1874088699" sldId="275"/>
            <ac:spMk id="8" creationId="{9F3DB352-1ACF-4AAB-A818-4A6773EEBFB0}"/>
          </ac:spMkLst>
        </pc:spChg>
        <pc:picChg chg="add mod">
          <ac:chgData name="Jack Mardekian" userId="8e83f5d1f9fab295" providerId="LiveId" clId="{F3F6DF6D-11B7-4F96-8D93-9F0E6C76DAE8}" dt="2020-04-24T01:37:27.869" v="572" actId="1076"/>
          <ac:picMkLst>
            <pc:docMk/>
            <pc:sldMk cId="1874088699" sldId="275"/>
            <ac:picMk id="5" creationId="{05AB35FE-35CB-4234-9E11-4ECB858EF5A8}"/>
          </ac:picMkLst>
        </pc:picChg>
        <pc:picChg chg="add del mod">
          <ac:chgData name="Jack Mardekian" userId="8e83f5d1f9fab295" providerId="LiveId" clId="{F3F6DF6D-11B7-4F96-8D93-9F0E6C76DAE8}" dt="2020-04-24T01:34:43.731" v="567" actId="478"/>
          <ac:picMkLst>
            <pc:docMk/>
            <pc:sldMk cId="1874088699" sldId="275"/>
            <ac:picMk id="3074" creationId="{30BE70F2-461D-46D7-9296-73A168CBEAE4}"/>
          </ac:picMkLst>
        </pc:picChg>
      </pc:sldChg>
      <pc:sldChg chg="addSp delSp modSp del mod ord">
        <pc:chgData name="Jack Mardekian" userId="8e83f5d1f9fab295" providerId="LiveId" clId="{F3F6DF6D-11B7-4F96-8D93-9F0E6C76DAE8}" dt="2020-04-24T01:39:59.254" v="602" actId="2696"/>
        <pc:sldMkLst>
          <pc:docMk/>
          <pc:sldMk cId="814539321" sldId="276"/>
        </pc:sldMkLst>
        <pc:spChg chg="add del mod">
          <ac:chgData name="Jack Mardekian" userId="8e83f5d1f9fab295" providerId="LiveId" clId="{F3F6DF6D-11B7-4F96-8D93-9F0E6C76DAE8}" dt="2020-04-24T00:53:48.287" v="350" actId="21"/>
          <ac:spMkLst>
            <pc:docMk/>
            <pc:sldMk cId="814539321" sldId="276"/>
            <ac:spMk id="2" creationId="{6EC90F4D-3B7F-452A-BDD7-5934386A9F85}"/>
          </ac:spMkLst>
        </pc:spChg>
        <pc:spChg chg="add mod">
          <ac:chgData name="Jack Mardekian" userId="8e83f5d1f9fab295" providerId="LiveId" clId="{F3F6DF6D-11B7-4F96-8D93-9F0E6C76DAE8}" dt="2020-04-24T01:26:01.371" v="561" actId="1076"/>
          <ac:spMkLst>
            <pc:docMk/>
            <pc:sldMk cId="814539321" sldId="276"/>
            <ac:spMk id="4" creationId="{776F1DC2-2A1D-4AEE-A755-312946DEAC62}"/>
          </ac:spMkLst>
        </pc:spChg>
        <pc:spChg chg="add del">
          <ac:chgData name="Jack Mardekian" userId="8e83f5d1f9fab295" providerId="LiveId" clId="{F3F6DF6D-11B7-4F96-8D93-9F0E6C76DAE8}" dt="2020-04-24T01:20:10.629" v="530"/>
          <ac:spMkLst>
            <pc:docMk/>
            <pc:sldMk cId="814539321" sldId="276"/>
            <ac:spMk id="5" creationId="{66F5C6D8-343D-4D0F-A98C-7D246E19DC63}"/>
          </ac:spMkLst>
        </pc:spChg>
        <pc:spChg chg="add del mod">
          <ac:chgData name="Jack Mardekian" userId="8e83f5d1f9fab295" providerId="LiveId" clId="{F3F6DF6D-11B7-4F96-8D93-9F0E6C76DAE8}" dt="2020-04-24T01:38:25.289" v="580" actId="21"/>
          <ac:spMkLst>
            <pc:docMk/>
            <pc:sldMk cId="814539321" sldId="276"/>
            <ac:spMk id="6" creationId="{609FB3DD-1D69-4ADA-A084-1537D1B8A6E7}"/>
          </ac:spMkLst>
        </pc:spChg>
        <pc:picChg chg="add del mod">
          <ac:chgData name="Jack Mardekian" userId="8e83f5d1f9fab295" providerId="LiveId" clId="{F3F6DF6D-11B7-4F96-8D93-9F0E6C76DAE8}" dt="2020-04-24T01:13:35.343" v="520"/>
          <ac:picMkLst>
            <pc:docMk/>
            <pc:sldMk cId="814539321" sldId="276"/>
            <ac:picMk id="2050" creationId="{E53AC6CA-0868-4808-B32D-FE59D3C90A31}"/>
          </ac:picMkLst>
        </pc:picChg>
      </pc:sldChg>
      <pc:sldChg chg="addSp delSp modSp mod">
        <pc:chgData name="Jack Mardekian" userId="8e83f5d1f9fab295" providerId="LiveId" clId="{F3F6DF6D-11B7-4F96-8D93-9F0E6C76DAE8}" dt="2020-04-24T05:09:57.625" v="705"/>
        <pc:sldMkLst>
          <pc:docMk/>
          <pc:sldMk cId="3015471501" sldId="277"/>
        </pc:sldMkLst>
        <pc:spChg chg="add del">
          <ac:chgData name="Jack Mardekian" userId="8e83f5d1f9fab295" providerId="LiveId" clId="{F3F6DF6D-11B7-4F96-8D93-9F0E6C76DAE8}" dt="2020-04-24T01:19:37.688" v="527"/>
          <ac:spMkLst>
            <pc:docMk/>
            <pc:sldMk cId="3015471501" sldId="277"/>
            <ac:spMk id="2" creationId="{53ECBBB6-200B-487F-9911-E16CD185FBCE}"/>
          </ac:spMkLst>
        </pc:spChg>
        <pc:picChg chg="add mod">
          <ac:chgData name="Jack Mardekian" userId="8e83f5d1f9fab295" providerId="LiveId" clId="{F3F6DF6D-11B7-4F96-8D93-9F0E6C76DAE8}" dt="2020-04-24T05:09:25.944" v="704" actId="1076"/>
          <ac:picMkLst>
            <pc:docMk/>
            <pc:sldMk cId="3015471501" sldId="277"/>
            <ac:picMk id="4" creationId="{D8AF8EAC-6E96-4D99-A2B1-2B338DC912AA}"/>
          </ac:picMkLst>
        </pc:picChg>
        <pc:picChg chg="add">
          <ac:chgData name="Jack Mardekian" userId="8e83f5d1f9fab295" providerId="LiveId" clId="{F3F6DF6D-11B7-4F96-8D93-9F0E6C76DAE8}" dt="2020-04-24T05:09:57.625" v="705"/>
          <ac:picMkLst>
            <pc:docMk/>
            <pc:sldMk cId="3015471501" sldId="277"/>
            <ac:picMk id="5" creationId="{6878D215-2F04-4571-9FAF-A9290C4C18F6}"/>
          </ac:picMkLst>
        </pc:picChg>
      </pc:sldChg>
      <pc:sldChg chg="addSp modSp mod">
        <pc:chgData name="Jack Mardekian" userId="8e83f5d1f9fab295" providerId="LiveId" clId="{F3F6DF6D-11B7-4F96-8D93-9F0E6C76DAE8}" dt="2020-04-24T05:15:57.036" v="711" actId="14100"/>
        <pc:sldMkLst>
          <pc:docMk/>
          <pc:sldMk cId="4053402494" sldId="278"/>
        </pc:sldMkLst>
        <pc:picChg chg="add mod">
          <ac:chgData name="Jack Mardekian" userId="8e83f5d1f9fab295" providerId="LiveId" clId="{F3F6DF6D-11B7-4F96-8D93-9F0E6C76DAE8}" dt="2020-04-24T05:15:57.036" v="711" actId="14100"/>
          <ac:picMkLst>
            <pc:docMk/>
            <pc:sldMk cId="4053402494" sldId="278"/>
            <ac:picMk id="2" creationId="{B82A4AC2-8254-4437-8043-F19EC8295CEA}"/>
          </ac:picMkLst>
        </pc:picChg>
      </pc:sldChg>
      <pc:sldChg chg="addSp modSp mod">
        <pc:chgData name="Jack Mardekian" userId="8e83f5d1f9fab295" providerId="LiveId" clId="{F3F6DF6D-11B7-4F96-8D93-9F0E6C76DAE8}" dt="2020-04-24T05:18:45.827" v="746" actId="207"/>
        <pc:sldMkLst>
          <pc:docMk/>
          <pc:sldMk cId="4139339885" sldId="279"/>
        </pc:sldMkLst>
        <pc:spChg chg="add mod">
          <ac:chgData name="Jack Mardekian" userId="8e83f5d1f9fab295" providerId="LiveId" clId="{F3F6DF6D-11B7-4F96-8D93-9F0E6C76DAE8}" dt="2020-04-24T05:18:45.827" v="746" actId="207"/>
          <ac:spMkLst>
            <pc:docMk/>
            <pc:sldMk cId="4139339885" sldId="279"/>
            <ac:spMk id="4" creationId="{450D81E1-390B-49AD-829B-F06AFB7194B9}"/>
          </ac:spMkLst>
        </pc:spChg>
        <pc:picChg chg="add mod">
          <ac:chgData name="Jack Mardekian" userId="8e83f5d1f9fab295" providerId="LiveId" clId="{F3F6DF6D-11B7-4F96-8D93-9F0E6C76DAE8}" dt="2020-04-24T05:11:07.643" v="709" actId="14100"/>
          <ac:picMkLst>
            <pc:docMk/>
            <pc:sldMk cId="4139339885" sldId="279"/>
            <ac:picMk id="2" creationId="{BBCBCDD3-E3EF-4A01-B8A7-E782EBE0D0CD}"/>
          </ac:picMkLst>
        </pc:picChg>
      </pc:sldChg>
      <pc:sldChg chg="addSp modSp mod">
        <pc:chgData name="Jack Mardekian" userId="8e83f5d1f9fab295" providerId="LiveId" clId="{F3F6DF6D-11B7-4F96-8D93-9F0E6C76DAE8}" dt="2020-04-24T05:31:23.226" v="787" actId="403"/>
        <pc:sldMkLst>
          <pc:docMk/>
          <pc:sldMk cId="2047646154" sldId="280"/>
        </pc:sldMkLst>
        <pc:spChg chg="add mod">
          <ac:chgData name="Jack Mardekian" userId="8e83f5d1f9fab295" providerId="LiveId" clId="{F3F6DF6D-11B7-4F96-8D93-9F0E6C76DAE8}" dt="2020-04-24T05:31:23.226" v="787" actId="403"/>
          <ac:spMkLst>
            <pc:docMk/>
            <pc:sldMk cId="2047646154" sldId="280"/>
            <ac:spMk id="2" creationId="{0765FB03-5050-47A7-A0D3-69A3978B288B}"/>
          </ac:spMkLst>
        </pc:spChg>
      </pc:sldChg>
      <pc:sldChg chg="del">
        <pc:chgData name="Jack Mardekian" userId="8e83f5d1f9fab295" providerId="LiveId" clId="{F3F6DF6D-11B7-4F96-8D93-9F0E6C76DAE8}" dt="2020-04-24T05:31:28.702" v="788" actId="2696"/>
        <pc:sldMkLst>
          <pc:docMk/>
          <pc:sldMk cId="627953931" sldId="281"/>
        </pc:sldMkLst>
      </pc:sldChg>
      <pc:sldChg chg="del">
        <pc:chgData name="Jack Mardekian" userId="8e83f5d1f9fab295" providerId="LiveId" clId="{F3F6DF6D-11B7-4F96-8D93-9F0E6C76DAE8}" dt="2020-04-24T05:31:34.929" v="789" actId="2696"/>
        <pc:sldMkLst>
          <pc:docMk/>
          <pc:sldMk cId="3214181682" sldId="282"/>
        </pc:sldMkLst>
      </pc:sldChg>
      <pc:sldChg chg="del">
        <pc:chgData name="Jack Mardekian" userId="8e83f5d1f9fab295" providerId="LiveId" clId="{F3F6DF6D-11B7-4F96-8D93-9F0E6C76DAE8}" dt="2020-04-24T05:31:37.653" v="790" actId="2696"/>
        <pc:sldMkLst>
          <pc:docMk/>
          <pc:sldMk cId="59833999" sldId="283"/>
        </pc:sldMkLst>
      </pc:sldChg>
      <pc:sldChg chg="del">
        <pc:chgData name="Jack Mardekian" userId="8e83f5d1f9fab295" providerId="LiveId" clId="{F3F6DF6D-11B7-4F96-8D93-9F0E6C76DAE8}" dt="2020-04-24T05:31:41.066" v="791" actId="2696"/>
        <pc:sldMkLst>
          <pc:docMk/>
          <pc:sldMk cId="4196936053" sldId="284"/>
        </pc:sldMkLst>
      </pc:sldChg>
      <pc:sldChg chg="del">
        <pc:chgData name="Jack Mardekian" userId="8e83f5d1f9fab295" providerId="LiveId" clId="{F3F6DF6D-11B7-4F96-8D93-9F0E6C76DAE8}" dt="2020-04-24T05:31:47.639" v="792" actId="2696"/>
        <pc:sldMkLst>
          <pc:docMk/>
          <pc:sldMk cId="2373319548" sldId="285"/>
        </pc:sldMkLst>
      </pc:sldChg>
      <pc:sldChg chg="del">
        <pc:chgData name="Jack Mardekian" userId="8e83f5d1f9fab295" providerId="LiveId" clId="{F3F6DF6D-11B7-4F96-8D93-9F0E6C76DAE8}" dt="2020-04-24T05:31:47.639" v="792" actId="2696"/>
        <pc:sldMkLst>
          <pc:docMk/>
          <pc:sldMk cId="2519751387" sldId="286"/>
        </pc:sldMkLst>
      </pc:sldChg>
      <pc:sldChg chg="del">
        <pc:chgData name="Jack Mardekian" userId="8e83f5d1f9fab295" providerId="LiveId" clId="{F3F6DF6D-11B7-4F96-8D93-9F0E6C76DAE8}" dt="2020-04-24T05:31:47.639" v="792" actId="2696"/>
        <pc:sldMkLst>
          <pc:docMk/>
          <pc:sldMk cId="2420335815" sldId="287"/>
        </pc:sldMkLst>
      </pc:sldChg>
      <pc:sldChg chg="del">
        <pc:chgData name="Jack Mardekian" userId="8e83f5d1f9fab295" providerId="LiveId" clId="{F3F6DF6D-11B7-4F96-8D93-9F0E6C76DAE8}" dt="2020-04-24T05:31:47.639" v="792" actId="2696"/>
        <pc:sldMkLst>
          <pc:docMk/>
          <pc:sldMk cId="2881763113" sldId="288"/>
        </pc:sldMkLst>
      </pc:sldChg>
      <pc:sldChg chg="del">
        <pc:chgData name="Jack Mardekian" userId="8e83f5d1f9fab295" providerId="LiveId" clId="{F3F6DF6D-11B7-4F96-8D93-9F0E6C76DAE8}" dt="2020-04-24T05:31:52.484" v="793" actId="2696"/>
        <pc:sldMkLst>
          <pc:docMk/>
          <pc:sldMk cId="1437802757" sldId="289"/>
        </pc:sldMkLst>
      </pc:sldChg>
      <pc:sldChg chg="del">
        <pc:chgData name="Jack Mardekian" userId="8e83f5d1f9fab295" providerId="LiveId" clId="{F3F6DF6D-11B7-4F96-8D93-9F0E6C76DAE8}" dt="2020-04-24T05:31:52.484" v="793" actId="2696"/>
        <pc:sldMkLst>
          <pc:docMk/>
          <pc:sldMk cId="1853942319" sldId="290"/>
        </pc:sldMkLst>
      </pc:sldChg>
    </pc:docChg>
  </pc:docChgLst>
  <pc:docChgLst>
    <pc:chgData name="Jack Mardekian" userId="8e83f5d1f9fab295" providerId="LiveId" clId="{5FD47D06-B894-4177-9553-C6442A8967B8}"/>
    <pc:docChg chg="custSel delSld modSld">
      <pc:chgData name="Jack Mardekian" userId="8e83f5d1f9fab295" providerId="LiveId" clId="{5FD47D06-B894-4177-9553-C6442A8967B8}" dt="2020-04-23T17:42:18.239" v="4" actId="2696"/>
      <pc:docMkLst>
        <pc:docMk/>
      </pc:docMkLst>
      <pc:sldChg chg="addSp delSp mod">
        <pc:chgData name="Jack Mardekian" userId="8e83f5d1f9fab295" providerId="LiveId" clId="{5FD47D06-B894-4177-9553-C6442A8967B8}" dt="2020-04-23T17:42:07.935" v="2"/>
        <pc:sldMkLst>
          <pc:docMk/>
          <pc:sldMk cId="69152193" sldId="267"/>
        </pc:sldMkLst>
        <pc:picChg chg="del">
          <ac:chgData name="Jack Mardekian" userId="8e83f5d1f9fab295" providerId="LiveId" clId="{5FD47D06-B894-4177-9553-C6442A8967B8}" dt="2020-04-23T17:42:04.342" v="1" actId="478"/>
          <ac:picMkLst>
            <pc:docMk/>
            <pc:sldMk cId="69152193" sldId="267"/>
            <ac:picMk id="2" creationId="{463429F4-291F-4032-A5C1-7BB232CF1B8A}"/>
          </ac:picMkLst>
        </pc:picChg>
        <pc:picChg chg="del">
          <ac:chgData name="Jack Mardekian" userId="8e83f5d1f9fab295" providerId="LiveId" clId="{5FD47D06-B894-4177-9553-C6442A8967B8}" dt="2020-04-23T17:42:03.404" v="0" actId="478"/>
          <ac:picMkLst>
            <pc:docMk/>
            <pc:sldMk cId="69152193" sldId="267"/>
            <ac:picMk id="4" creationId="{F681929E-B350-4B1C-B169-D7CBD05AE7E5}"/>
          </ac:picMkLst>
        </pc:picChg>
        <pc:picChg chg="add">
          <ac:chgData name="Jack Mardekian" userId="8e83f5d1f9fab295" providerId="LiveId" clId="{5FD47D06-B894-4177-9553-C6442A8967B8}" dt="2020-04-23T17:42:07.935" v="2"/>
          <ac:picMkLst>
            <pc:docMk/>
            <pc:sldMk cId="69152193" sldId="267"/>
            <ac:picMk id="5" creationId="{49A2617C-59CF-40FD-9992-EB5BC0DE5F59}"/>
          </ac:picMkLst>
        </pc:picChg>
      </pc:sldChg>
      <pc:sldChg chg="del">
        <pc:chgData name="Jack Mardekian" userId="8e83f5d1f9fab295" providerId="LiveId" clId="{5FD47D06-B894-4177-9553-C6442A8967B8}" dt="2020-04-23T17:42:15.699" v="3" actId="2696"/>
        <pc:sldMkLst>
          <pc:docMk/>
          <pc:sldMk cId="4239111385" sldId="268"/>
        </pc:sldMkLst>
      </pc:sldChg>
      <pc:sldChg chg="del">
        <pc:chgData name="Jack Mardekian" userId="8e83f5d1f9fab295" providerId="LiveId" clId="{5FD47D06-B894-4177-9553-C6442A8967B8}" dt="2020-04-23T17:42:18.239" v="4" actId="2696"/>
        <pc:sldMkLst>
          <pc:docMk/>
          <pc:sldMk cId="1000855754"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3F9D4-BD98-4F67-8778-CE135019C99B}"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E1E32-A2A5-43F3-A180-D4697F86759C}" type="slidenum">
              <a:rPr lang="en-US" smtClean="0"/>
              <a:t>‹#›</a:t>
            </a:fld>
            <a:endParaRPr lang="en-US"/>
          </a:p>
        </p:txBody>
      </p:sp>
    </p:spTree>
    <p:extLst>
      <p:ext uri="{BB962C8B-B14F-4D97-AF65-F5344CB8AC3E}">
        <p14:creationId xmlns:p14="http://schemas.microsoft.com/office/powerpoint/2010/main" val="425215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6AC0-2A26-4149-91C6-238FB740EC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578CB-5FA1-4F8B-9946-DCB8438DB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A7672-07F8-467D-A8DF-B391EA03B6BF}"/>
              </a:ext>
            </a:extLst>
          </p:cNvPr>
          <p:cNvSpPr>
            <a:spLocks noGrp="1"/>
          </p:cNvSpPr>
          <p:nvPr>
            <p:ph type="dt" sz="half" idx="10"/>
          </p:nvPr>
        </p:nvSpPr>
        <p:spPr/>
        <p:txBody>
          <a:bodyPr/>
          <a:lstStyle/>
          <a:p>
            <a:fld id="{A285D400-1B96-4591-AA36-95B19A332BB5}" type="datetime1">
              <a:rPr lang="en-US" smtClean="0"/>
              <a:t>4/23/2020</a:t>
            </a:fld>
            <a:endParaRPr lang="en-US"/>
          </a:p>
        </p:txBody>
      </p:sp>
      <p:sp>
        <p:nvSpPr>
          <p:cNvPr id="5" name="Footer Placeholder 4">
            <a:extLst>
              <a:ext uri="{FF2B5EF4-FFF2-40B4-BE49-F238E27FC236}">
                <a16:creationId xmlns:a16="http://schemas.microsoft.com/office/drawing/2014/main" id="{E165E219-D8A1-4113-AC70-3D114A9BF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69CBB-213D-4EFD-A88B-12E5961047C5}"/>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55201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46BB-459A-4E75-B9A5-90349ACDD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6A36E0-AC59-4629-A96E-90D006649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A1F0A-931E-43F3-A960-26FD249B2629}"/>
              </a:ext>
            </a:extLst>
          </p:cNvPr>
          <p:cNvSpPr>
            <a:spLocks noGrp="1"/>
          </p:cNvSpPr>
          <p:nvPr>
            <p:ph type="dt" sz="half" idx="10"/>
          </p:nvPr>
        </p:nvSpPr>
        <p:spPr/>
        <p:txBody>
          <a:bodyPr/>
          <a:lstStyle/>
          <a:p>
            <a:fld id="{F11429F9-F19A-4EC0-BF70-5F8E88A4EE87}" type="datetime1">
              <a:rPr lang="en-US" smtClean="0"/>
              <a:t>4/23/2020</a:t>
            </a:fld>
            <a:endParaRPr lang="en-US"/>
          </a:p>
        </p:txBody>
      </p:sp>
      <p:sp>
        <p:nvSpPr>
          <p:cNvPr id="5" name="Footer Placeholder 4">
            <a:extLst>
              <a:ext uri="{FF2B5EF4-FFF2-40B4-BE49-F238E27FC236}">
                <a16:creationId xmlns:a16="http://schemas.microsoft.com/office/drawing/2014/main" id="{95AAF066-8EFB-4E7F-8B0F-EB41423C9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12A22-E78D-45B9-A425-C4E05182CDA6}"/>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96754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F6D46-B58F-4073-9C15-99CA37AF7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77BA06-65FD-4EEB-B2DE-AFD4161177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80B93-7E46-4AAB-8CAF-8601FDB7C716}"/>
              </a:ext>
            </a:extLst>
          </p:cNvPr>
          <p:cNvSpPr>
            <a:spLocks noGrp="1"/>
          </p:cNvSpPr>
          <p:nvPr>
            <p:ph type="dt" sz="half" idx="10"/>
          </p:nvPr>
        </p:nvSpPr>
        <p:spPr/>
        <p:txBody>
          <a:bodyPr/>
          <a:lstStyle/>
          <a:p>
            <a:fld id="{4DA37653-333A-43DC-84B7-75115CD647F3}" type="datetime1">
              <a:rPr lang="en-US" smtClean="0"/>
              <a:t>4/23/2020</a:t>
            </a:fld>
            <a:endParaRPr lang="en-US"/>
          </a:p>
        </p:txBody>
      </p:sp>
      <p:sp>
        <p:nvSpPr>
          <p:cNvPr id="5" name="Footer Placeholder 4">
            <a:extLst>
              <a:ext uri="{FF2B5EF4-FFF2-40B4-BE49-F238E27FC236}">
                <a16:creationId xmlns:a16="http://schemas.microsoft.com/office/drawing/2014/main" id="{03BDEB94-7C4C-4B41-829F-1B1B4BDC6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D680-A07A-41CD-B379-586153236D3E}"/>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76768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A55E-D515-4E35-AE01-355C7469B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79F35-5346-4004-829C-A25FB7FF3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52290-9C85-40CA-8D97-CC2C41CE9DE1}"/>
              </a:ext>
            </a:extLst>
          </p:cNvPr>
          <p:cNvSpPr>
            <a:spLocks noGrp="1"/>
          </p:cNvSpPr>
          <p:nvPr>
            <p:ph type="dt" sz="half" idx="10"/>
          </p:nvPr>
        </p:nvSpPr>
        <p:spPr/>
        <p:txBody>
          <a:bodyPr/>
          <a:lstStyle/>
          <a:p>
            <a:fld id="{E50C1A3B-4671-49C1-B355-DF735881B6DC}" type="datetime1">
              <a:rPr lang="en-US" smtClean="0"/>
              <a:t>4/23/2020</a:t>
            </a:fld>
            <a:endParaRPr lang="en-US"/>
          </a:p>
        </p:txBody>
      </p:sp>
      <p:sp>
        <p:nvSpPr>
          <p:cNvPr id="5" name="Footer Placeholder 4">
            <a:extLst>
              <a:ext uri="{FF2B5EF4-FFF2-40B4-BE49-F238E27FC236}">
                <a16:creationId xmlns:a16="http://schemas.microsoft.com/office/drawing/2014/main" id="{8C928C98-37CF-4400-889C-C3F06F439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5A8ED-C689-4066-9589-BDBBA950A8EF}"/>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73906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A8D5-FF75-426B-8BC6-ABB898F03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DFC42-2888-47B1-A714-088BDD997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6CC71-612A-4EDD-BC89-865CA5E6F607}"/>
              </a:ext>
            </a:extLst>
          </p:cNvPr>
          <p:cNvSpPr>
            <a:spLocks noGrp="1"/>
          </p:cNvSpPr>
          <p:nvPr>
            <p:ph type="dt" sz="half" idx="10"/>
          </p:nvPr>
        </p:nvSpPr>
        <p:spPr/>
        <p:txBody>
          <a:bodyPr/>
          <a:lstStyle/>
          <a:p>
            <a:fld id="{F0F3A88F-AB5B-4699-8F4A-FBC88E6AB0DD}" type="datetime1">
              <a:rPr lang="en-US" smtClean="0"/>
              <a:t>4/23/2020</a:t>
            </a:fld>
            <a:endParaRPr lang="en-US"/>
          </a:p>
        </p:txBody>
      </p:sp>
      <p:sp>
        <p:nvSpPr>
          <p:cNvPr id="5" name="Footer Placeholder 4">
            <a:extLst>
              <a:ext uri="{FF2B5EF4-FFF2-40B4-BE49-F238E27FC236}">
                <a16:creationId xmlns:a16="http://schemas.microsoft.com/office/drawing/2014/main" id="{B06910AC-D06C-4164-8C38-8F9722CDE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4FB47-A9DA-4FC4-807E-38FB98C47C74}"/>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78977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F2F5-DBB1-4C7A-B801-BB99C0BB0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8F8432-F0C6-40A2-985E-7C21497644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9CF96A-0583-43DD-9EAD-422740FEB9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581E8E-E7D9-47EB-B15E-0C43B32E554F}"/>
              </a:ext>
            </a:extLst>
          </p:cNvPr>
          <p:cNvSpPr>
            <a:spLocks noGrp="1"/>
          </p:cNvSpPr>
          <p:nvPr>
            <p:ph type="dt" sz="half" idx="10"/>
          </p:nvPr>
        </p:nvSpPr>
        <p:spPr/>
        <p:txBody>
          <a:bodyPr/>
          <a:lstStyle/>
          <a:p>
            <a:fld id="{0E3F87E9-2AB5-40CB-B045-74ABAA9DDF6C}" type="datetime1">
              <a:rPr lang="en-US" smtClean="0"/>
              <a:t>4/23/2020</a:t>
            </a:fld>
            <a:endParaRPr lang="en-US"/>
          </a:p>
        </p:txBody>
      </p:sp>
      <p:sp>
        <p:nvSpPr>
          <p:cNvPr id="6" name="Footer Placeholder 5">
            <a:extLst>
              <a:ext uri="{FF2B5EF4-FFF2-40B4-BE49-F238E27FC236}">
                <a16:creationId xmlns:a16="http://schemas.microsoft.com/office/drawing/2014/main" id="{A14158D8-BDB1-457F-BB9D-24D8F98A9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C8E7D-8816-48AC-A521-AC863EC4C14A}"/>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275337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C034-A16C-4D3A-BC89-8EB2C0664E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F5E62-2E8D-4A74-8EF6-924130A5E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8ACF34-6FE7-4B8A-B2D8-22967265F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3F7427-E0E0-4398-B830-BE38408C3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55D04C-67B7-4F5D-93A0-1AD0D6A562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9D25B4-92DC-4F7F-BB06-D73D02A0061A}"/>
              </a:ext>
            </a:extLst>
          </p:cNvPr>
          <p:cNvSpPr>
            <a:spLocks noGrp="1"/>
          </p:cNvSpPr>
          <p:nvPr>
            <p:ph type="dt" sz="half" idx="10"/>
          </p:nvPr>
        </p:nvSpPr>
        <p:spPr/>
        <p:txBody>
          <a:bodyPr/>
          <a:lstStyle/>
          <a:p>
            <a:fld id="{CD1A5B9B-1235-4AB4-85F6-16A37A6A8FA6}" type="datetime1">
              <a:rPr lang="en-US" smtClean="0"/>
              <a:t>4/23/2020</a:t>
            </a:fld>
            <a:endParaRPr lang="en-US"/>
          </a:p>
        </p:txBody>
      </p:sp>
      <p:sp>
        <p:nvSpPr>
          <p:cNvPr id="8" name="Footer Placeholder 7">
            <a:extLst>
              <a:ext uri="{FF2B5EF4-FFF2-40B4-BE49-F238E27FC236}">
                <a16:creationId xmlns:a16="http://schemas.microsoft.com/office/drawing/2014/main" id="{022AFAE4-15D7-4E1B-B7FB-7A497377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F6D2E5-4FBC-4169-B841-15573F2C4136}"/>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383036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E288-09BA-4FB1-AB49-6AED502F6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644FB-676C-4894-A009-C9A9FD412BC7}"/>
              </a:ext>
            </a:extLst>
          </p:cNvPr>
          <p:cNvSpPr>
            <a:spLocks noGrp="1"/>
          </p:cNvSpPr>
          <p:nvPr>
            <p:ph type="dt" sz="half" idx="10"/>
          </p:nvPr>
        </p:nvSpPr>
        <p:spPr/>
        <p:txBody>
          <a:bodyPr/>
          <a:lstStyle/>
          <a:p>
            <a:fld id="{234D6C09-9FBC-4D03-A905-156FB175D295}" type="datetime1">
              <a:rPr lang="en-US" smtClean="0"/>
              <a:t>4/23/2020</a:t>
            </a:fld>
            <a:endParaRPr lang="en-US"/>
          </a:p>
        </p:txBody>
      </p:sp>
      <p:sp>
        <p:nvSpPr>
          <p:cNvPr id="4" name="Footer Placeholder 3">
            <a:extLst>
              <a:ext uri="{FF2B5EF4-FFF2-40B4-BE49-F238E27FC236}">
                <a16:creationId xmlns:a16="http://schemas.microsoft.com/office/drawing/2014/main" id="{6F0A30D6-6520-469D-BF9A-916FC5E49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7E4950-8145-4B9C-9D63-7B0C62831ED4}"/>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14472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79867-2C29-4161-B328-2783D80F782D}"/>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37607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CC39-C0F0-41FA-B4A5-46FEA3F78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4BD1BF-1FD7-42F2-AD2D-5417856F3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8E8982-B03B-44BA-AC5E-ACC070BF2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D451E-1E79-41BC-82CF-E910D63AE6E9}"/>
              </a:ext>
            </a:extLst>
          </p:cNvPr>
          <p:cNvSpPr>
            <a:spLocks noGrp="1"/>
          </p:cNvSpPr>
          <p:nvPr>
            <p:ph type="dt" sz="half" idx="10"/>
          </p:nvPr>
        </p:nvSpPr>
        <p:spPr/>
        <p:txBody>
          <a:bodyPr/>
          <a:lstStyle/>
          <a:p>
            <a:fld id="{54E8EB54-5BE8-4220-A6D8-5D54B210A97D}" type="datetime1">
              <a:rPr lang="en-US" smtClean="0"/>
              <a:t>4/23/2020</a:t>
            </a:fld>
            <a:endParaRPr lang="en-US"/>
          </a:p>
        </p:txBody>
      </p:sp>
      <p:sp>
        <p:nvSpPr>
          <p:cNvPr id="6" name="Footer Placeholder 5">
            <a:extLst>
              <a:ext uri="{FF2B5EF4-FFF2-40B4-BE49-F238E27FC236}">
                <a16:creationId xmlns:a16="http://schemas.microsoft.com/office/drawing/2014/main" id="{1E65BB62-D582-4A99-9F77-61350AED9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B3551-EA78-40B8-B673-7C27B651806E}"/>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281692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88E6-7EBF-41F3-AF16-CF8442E06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8F2E48-6850-4FFE-8F65-8AAE4B8146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7D281-C4C4-42F2-BD01-1F50EF473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6A25F-C4A8-484A-96E7-2D4AADBD1747}"/>
              </a:ext>
            </a:extLst>
          </p:cNvPr>
          <p:cNvSpPr>
            <a:spLocks noGrp="1"/>
          </p:cNvSpPr>
          <p:nvPr>
            <p:ph type="dt" sz="half" idx="10"/>
          </p:nvPr>
        </p:nvSpPr>
        <p:spPr/>
        <p:txBody>
          <a:bodyPr/>
          <a:lstStyle/>
          <a:p>
            <a:fld id="{7A1CCAFD-9284-4E8F-B80E-0385A7D05200}" type="datetime1">
              <a:rPr lang="en-US" smtClean="0"/>
              <a:t>4/23/2020</a:t>
            </a:fld>
            <a:endParaRPr lang="en-US"/>
          </a:p>
        </p:txBody>
      </p:sp>
      <p:sp>
        <p:nvSpPr>
          <p:cNvPr id="6" name="Footer Placeholder 5">
            <a:extLst>
              <a:ext uri="{FF2B5EF4-FFF2-40B4-BE49-F238E27FC236}">
                <a16:creationId xmlns:a16="http://schemas.microsoft.com/office/drawing/2014/main" id="{17460062-A0A1-4E3D-9CF9-2F5EEC060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B39FA-1458-4924-8D03-54C5C5DF0CE8}"/>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217272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0469E-1A29-4975-B162-07586D6DF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9C3452-4E8F-415C-890E-796712828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326A3-A736-4C68-A26F-283603083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3F05E-2796-4226-B842-45D0E6D067A0}" type="datetime1">
              <a:rPr lang="en-US" smtClean="0"/>
              <a:t>4/23/2020</a:t>
            </a:fld>
            <a:endParaRPr lang="en-US"/>
          </a:p>
        </p:txBody>
      </p:sp>
      <p:sp>
        <p:nvSpPr>
          <p:cNvPr id="5" name="Footer Placeholder 4">
            <a:extLst>
              <a:ext uri="{FF2B5EF4-FFF2-40B4-BE49-F238E27FC236}">
                <a16:creationId xmlns:a16="http://schemas.microsoft.com/office/drawing/2014/main" id="{D3DAD5A6-6C9B-4697-AA32-DD141D272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BB521B-7433-4024-8FE6-995DC595E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58266-B692-4050-B1C2-15BE519696A9}" type="slidenum">
              <a:rPr lang="en-US" smtClean="0"/>
              <a:t>‹#›</a:t>
            </a:fld>
            <a:endParaRPr lang="en-US"/>
          </a:p>
        </p:txBody>
      </p:sp>
    </p:spTree>
    <p:extLst>
      <p:ext uri="{BB962C8B-B14F-4D97-AF65-F5344CB8AC3E}">
        <p14:creationId xmlns:p14="http://schemas.microsoft.com/office/powerpoint/2010/main" val="111663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datasciencecentral.com/profiles/blogs/naive-bayes-for-dummies-a-simple-explanation"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F47C0-A229-416C-82DA-7B48924ED9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03947D19-4B78-4B62-8EC7-846CFF5296A0}"/>
              </a:ext>
            </a:extLst>
          </p:cNvPr>
          <p:cNvSpPr/>
          <p:nvPr/>
        </p:nvSpPr>
        <p:spPr>
          <a:xfrm>
            <a:off x="264457" y="268686"/>
            <a:ext cx="11286565" cy="954107"/>
          </a:xfrm>
          <a:prstGeom prst="rect">
            <a:avLst/>
          </a:prstGeom>
        </p:spPr>
        <p:txBody>
          <a:bodyPr wrap="square">
            <a:spAutoFit/>
          </a:bodyPr>
          <a:lstStyle/>
          <a:p>
            <a:r>
              <a:rPr lang="en-US" sz="2800" dirty="0"/>
              <a:t>The </a:t>
            </a:r>
            <a:r>
              <a:rPr lang="en-US" sz="2800" b="1" dirty="0"/>
              <a:t>Naive Bayes </a:t>
            </a:r>
            <a:r>
              <a:rPr lang="en-US" sz="2800" dirty="0"/>
              <a:t>model is an old method for classification and predictor selection that is enjoying a renaissance because of its simplicity and stability.  </a:t>
            </a:r>
          </a:p>
        </p:txBody>
      </p:sp>
      <p:sp>
        <p:nvSpPr>
          <p:cNvPr id="4" name="Rectangle 3">
            <a:extLst>
              <a:ext uri="{FF2B5EF4-FFF2-40B4-BE49-F238E27FC236}">
                <a16:creationId xmlns:a16="http://schemas.microsoft.com/office/drawing/2014/main" id="{7EFEB26A-73B5-497B-91DD-829822C359B0}"/>
              </a:ext>
            </a:extLst>
          </p:cNvPr>
          <p:cNvSpPr/>
          <p:nvPr/>
        </p:nvSpPr>
        <p:spPr>
          <a:xfrm>
            <a:off x="412375" y="2293699"/>
            <a:ext cx="9403976" cy="2677656"/>
          </a:xfrm>
          <a:prstGeom prst="rect">
            <a:avLst/>
          </a:prstGeom>
        </p:spPr>
        <p:txBody>
          <a:bodyPr wrap="square">
            <a:spAutoFit/>
          </a:bodyPr>
          <a:lstStyle/>
          <a:p>
            <a:r>
              <a:rPr lang="en-US" sz="2800" b="1" dirty="0"/>
              <a:t>Feature selection</a:t>
            </a:r>
            <a:r>
              <a:rPr lang="en-US" sz="2800" dirty="0"/>
              <a:t>. These are applications in which you choose a subset of predictors from a larger set of variables. Most classification methods do not perform well when there are too many predictors. Since, in practice, many predictors don't contribute to the classification, the </a:t>
            </a:r>
            <a:r>
              <a:rPr lang="en-US" sz="2800" dirty="0" err="1"/>
              <a:t>preclassification</a:t>
            </a:r>
            <a:r>
              <a:rPr lang="en-US" sz="2800" dirty="0"/>
              <a:t> step is to find a subset of predictors that are relevant.</a:t>
            </a:r>
          </a:p>
        </p:txBody>
      </p:sp>
      <p:sp>
        <p:nvSpPr>
          <p:cNvPr id="5" name="Rectangle 4">
            <a:extLst>
              <a:ext uri="{FF2B5EF4-FFF2-40B4-BE49-F238E27FC236}">
                <a16:creationId xmlns:a16="http://schemas.microsoft.com/office/drawing/2014/main" id="{E8B0B77B-8511-4211-B267-AC749FD29716}"/>
              </a:ext>
            </a:extLst>
          </p:cNvPr>
          <p:cNvSpPr/>
          <p:nvPr/>
        </p:nvSpPr>
        <p:spPr>
          <a:xfrm>
            <a:off x="412375" y="4971355"/>
            <a:ext cx="9632578" cy="1384995"/>
          </a:xfrm>
          <a:prstGeom prst="rect">
            <a:avLst/>
          </a:prstGeom>
        </p:spPr>
        <p:txBody>
          <a:bodyPr wrap="square">
            <a:spAutoFit/>
          </a:bodyPr>
          <a:lstStyle/>
          <a:p>
            <a:r>
              <a:rPr lang="en-US" sz="2800" b="1" dirty="0"/>
              <a:t>Classification</a:t>
            </a:r>
            <a:r>
              <a:rPr lang="en-US" sz="2800" dirty="0"/>
              <a:t>. These are applications in which you use known values of one or more independent variables (or predictors) to estimate the values of a categorical target variable.</a:t>
            </a:r>
          </a:p>
        </p:txBody>
      </p:sp>
      <p:sp>
        <p:nvSpPr>
          <p:cNvPr id="6" name="Rectangle 5">
            <a:extLst>
              <a:ext uri="{FF2B5EF4-FFF2-40B4-BE49-F238E27FC236}">
                <a16:creationId xmlns:a16="http://schemas.microsoft.com/office/drawing/2014/main" id="{1AEC9610-0F6C-4092-A4B5-28A1C6638D53}"/>
              </a:ext>
            </a:extLst>
          </p:cNvPr>
          <p:cNvSpPr/>
          <p:nvPr/>
        </p:nvSpPr>
        <p:spPr>
          <a:xfrm>
            <a:off x="264457" y="1361292"/>
            <a:ext cx="11474825" cy="707886"/>
          </a:xfrm>
          <a:prstGeom prst="rect">
            <a:avLst/>
          </a:prstGeom>
        </p:spPr>
        <p:txBody>
          <a:bodyPr wrap="square">
            <a:spAutoFit/>
          </a:bodyPr>
          <a:lstStyle/>
          <a:p>
            <a:r>
              <a:rPr lang="en-US" sz="2000" dirty="0">
                <a:hlinkClick r:id="rId2"/>
              </a:rPr>
              <a:t>https://www.datasciencecentral.com/profiles/blogs/naive-bayes-for-dummies-a-simple-explanation</a:t>
            </a:r>
            <a:endParaRPr lang="en-US" sz="2000" dirty="0"/>
          </a:p>
          <a:p>
            <a:r>
              <a:rPr lang="en-US" sz="2000" b="1" dirty="0">
                <a:solidFill>
                  <a:srgbClr val="5F6368"/>
                </a:solidFill>
                <a:latin typeface="arial" panose="020B0604020202020204" pitchFamily="34" charset="0"/>
              </a:rPr>
              <a:t>Posted by Mike Waldron</a:t>
            </a:r>
            <a:endParaRPr lang="en-US" sz="2000" dirty="0"/>
          </a:p>
        </p:txBody>
      </p:sp>
    </p:spTree>
    <p:extLst>
      <p:ext uri="{BB962C8B-B14F-4D97-AF65-F5344CB8AC3E}">
        <p14:creationId xmlns:p14="http://schemas.microsoft.com/office/powerpoint/2010/main" val="151311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FF4FE1-B82D-489F-B2EC-E880B490B2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BBCBCDD3-E3EF-4A01-B8A7-E782EBE0D0CD}"/>
              </a:ext>
            </a:extLst>
          </p:cNvPr>
          <p:cNvPicPr>
            <a:picLocks noChangeAspect="1"/>
          </p:cNvPicPr>
          <p:nvPr/>
        </p:nvPicPr>
        <p:blipFill>
          <a:blip r:embed="rId2"/>
          <a:stretch>
            <a:fillRect/>
          </a:stretch>
        </p:blipFill>
        <p:spPr>
          <a:xfrm>
            <a:off x="43231" y="1402915"/>
            <a:ext cx="11982898" cy="3812732"/>
          </a:xfrm>
          <a:prstGeom prst="rect">
            <a:avLst/>
          </a:prstGeom>
        </p:spPr>
      </p:pic>
      <p:sp>
        <p:nvSpPr>
          <p:cNvPr id="4" name="TextBox 3">
            <a:extLst>
              <a:ext uri="{FF2B5EF4-FFF2-40B4-BE49-F238E27FC236}">
                <a16:creationId xmlns:a16="http://schemas.microsoft.com/office/drawing/2014/main" id="{450D81E1-390B-49AD-829B-F06AFB7194B9}"/>
              </a:ext>
            </a:extLst>
          </p:cNvPr>
          <p:cNvSpPr txBox="1"/>
          <p:nvPr/>
        </p:nvSpPr>
        <p:spPr>
          <a:xfrm>
            <a:off x="112735" y="338203"/>
            <a:ext cx="7415408" cy="646331"/>
          </a:xfrm>
          <a:prstGeom prst="rect">
            <a:avLst/>
          </a:prstGeom>
          <a:noFill/>
        </p:spPr>
        <p:txBody>
          <a:bodyPr wrap="square" rtlCol="0">
            <a:spAutoFit/>
          </a:bodyPr>
          <a:lstStyle/>
          <a:p>
            <a:r>
              <a:rPr lang="en-US" sz="3600" dirty="0">
                <a:solidFill>
                  <a:schemeClr val="accent5">
                    <a:lumMod val="75000"/>
                  </a:schemeClr>
                </a:solidFill>
              </a:rPr>
              <a:t>The final equation comes down to:</a:t>
            </a:r>
          </a:p>
        </p:txBody>
      </p:sp>
    </p:spTree>
    <p:extLst>
      <p:ext uri="{BB962C8B-B14F-4D97-AF65-F5344CB8AC3E}">
        <p14:creationId xmlns:p14="http://schemas.microsoft.com/office/powerpoint/2010/main" val="4139339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FF4FE1-B82D-489F-B2EC-E880B490B2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765FB03-5050-47A7-A0D3-69A3978B288B}"/>
              </a:ext>
            </a:extLst>
          </p:cNvPr>
          <p:cNvSpPr txBox="1"/>
          <p:nvPr/>
        </p:nvSpPr>
        <p:spPr>
          <a:xfrm>
            <a:off x="598714" y="598714"/>
            <a:ext cx="8556172" cy="646331"/>
          </a:xfrm>
          <a:prstGeom prst="rect">
            <a:avLst/>
          </a:prstGeom>
          <a:noFill/>
        </p:spPr>
        <p:txBody>
          <a:bodyPr wrap="square" rtlCol="0">
            <a:spAutoFit/>
          </a:bodyPr>
          <a:lstStyle/>
          <a:p>
            <a:r>
              <a:rPr lang="en-US" sz="3600" dirty="0"/>
              <a:t>See NaiveBayesExample1R_Out.pdf</a:t>
            </a:r>
          </a:p>
        </p:txBody>
      </p:sp>
    </p:spTree>
    <p:extLst>
      <p:ext uri="{BB962C8B-B14F-4D97-AF65-F5344CB8AC3E}">
        <p14:creationId xmlns:p14="http://schemas.microsoft.com/office/powerpoint/2010/main" val="204764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28CFDA-C0AB-4217-8A78-2ED64114DD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2788AA2-D28C-4C01-9FF9-E7DB1F318D87}"/>
              </a:ext>
            </a:extLst>
          </p:cNvPr>
          <p:cNvSpPr/>
          <p:nvPr/>
        </p:nvSpPr>
        <p:spPr>
          <a:xfrm>
            <a:off x="636494" y="529979"/>
            <a:ext cx="10717306" cy="5604868"/>
          </a:xfrm>
          <a:prstGeom prst="rect">
            <a:avLst/>
          </a:prstGeom>
        </p:spPr>
        <p:txBody>
          <a:bodyPr wrap="square">
            <a:spAutoFit/>
          </a:bodyPr>
          <a:lstStyle/>
          <a:p>
            <a:pPr fontAlgn="base">
              <a:lnSpc>
                <a:spcPct val="107000"/>
              </a:lnSpc>
            </a:pPr>
            <a:r>
              <a:rPr lang="en-US" sz="2400" dirty="0">
                <a:solidFill>
                  <a:srgbClr val="323232"/>
                </a:solidFill>
                <a:latin typeface="Arial" panose="020B0604020202020204" pitchFamily="34" charset="0"/>
                <a:ea typeface="Times New Roman" panose="02020603050405020304" pitchFamily="18" charset="0"/>
                <a:cs typeface="Times New Roman" panose="02020603050405020304" pitchFamily="18" charset="0"/>
              </a:rPr>
              <a:t>The Naive Bayes component is most useful in applications that require feature selection followed by classification—for example: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dirty="0">
                <a:solidFill>
                  <a:srgbClr val="323232"/>
                </a:solidFill>
                <a:latin typeface="Arial" panose="020B0604020202020204" pitchFamily="34" charset="0"/>
                <a:ea typeface="Times New Roman" panose="02020603050405020304" pitchFamily="18" charset="0"/>
                <a:cs typeface="Times New Roman" panose="02020603050405020304" pitchFamily="18" charset="0"/>
              </a:rPr>
              <a:t>Creators of anti-spam software need to classify incoming e-mail as spam based upon the content of the message. Determining which words are most useful in classifying spam is an important first step in building the final model.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dirty="0">
                <a:solidFill>
                  <a:srgbClr val="323232"/>
                </a:solidFill>
                <a:latin typeface="Arial" panose="020B0604020202020204" pitchFamily="34" charset="0"/>
                <a:ea typeface="Times New Roman" panose="02020603050405020304" pitchFamily="18" charset="0"/>
                <a:cs typeface="Times New Roman" panose="02020603050405020304" pitchFamily="18" charset="0"/>
              </a:rPr>
              <a:t>Direct marketers want to maximize the probability of response to mailings. In order to create a model to classify households as likely or unlikely respondents, they need to discover the fields in the mailing database that are most useful to the classification.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dirty="0">
                <a:solidFill>
                  <a:srgbClr val="323232"/>
                </a:solidFill>
                <a:latin typeface="Arial" panose="020B0604020202020204" pitchFamily="34" charset="0"/>
                <a:ea typeface="Times New Roman" panose="02020603050405020304" pitchFamily="18" charset="0"/>
                <a:cs typeface="Times New Roman" panose="02020603050405020304" pitchFamily="18" charset="0"/>
              </a:rPr>
              <a:t>Investigators want to detect fraudulent transactions based upon features in an insurance claims database. Before classifying transactions as fraudulent, they need to determine which features are most important to the classification.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811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FF4FE1-B82D-489F-B2EC-E880B490B2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16A0012-F837-4BB6-BFA7-DE9C6C5D8B69}"/>
              </a:ext>
            </a:extLst>
          </p:cNvPr>
          <p:cNvSpPr/>
          <p:nvPr/>
        </p:nvSpPr>
        <p:spPr>
          <a:xfrm>
            <a:off x="766483" y="685800"/>
            <a:ext cx="8686800" cy="3416320"/>
          </a:xfrm>
          <a:prstGeom prst="rect">
            <a:avLst/>
          </a:prstGeom>
        </p:spPr>
        <p:txBody>
          <a:bodyPr wrap="square">
            <a:spAutoFit/>
          </a:bodyPr>
          <a:lstStyle/>
          <a:p>
            <a:pPr fontAlgn="base"/>
            <a:r>
              <a:rPr lang="en-US" sz="2400" b="1" dirty="0">
                <a:solidFill>
                  <a:srgbClr val="323232"/>
                </a:solidFill>
                <a:latin typeface="Arial" panose="020B0604020202020204" pitchFamily="34" charset="0"/>
                <a:cs typeface="Times New Roman" panose="02020603050405020304" pitchFamily="18" charset="0"/>
              </a:rPr>
              <a:t>Advantages</a:t>
            </a:r>
          </a:p>
          <a:p>
            <a:pPr fontAlgn="base">
              <a:buFont typeface="Arial" panose="020B0604020202020204" pitchFamily="34" charset="0"/>
              <a:buChar char="•"/>
            </a:pPr>
            <a:r>
              <a:rPr lang="en-US" sz="2400" dirty="0">
                <a:solidFill>
                  <a:srgbClr val="323232"/>
                </a:solidFill>
                <a:latin typeface="Arial" panose="020B0604020202020204" pitchFamily="34" charset="0"/>
                <a:cs typeface="Times New Roman" panose="02020603050405020304" pitchFamily="18" charset="0"/>
              </a:rPr>
              <a:t>It’s relatively simple to understand and build</a:t>
            </a:r>
          </a:p>
          <a:p>
            <a:pPr fontAlgn="base">
              <a:buFont typeface="Arial" panose="020B0604020202020204" pitchFamily="34" charset="0"/>
              <a:buChar char="•"/>
            </a:pPr>
            <a:r>
              <a:rPr lang="en-US" sz="2400" dirty="0">
                <a:solidFill>
                  <a:srgbClr val="323232"/>
                </a:solidFill>
                <a:latin typeface="Arial" panose="020B0604020202020204" pitchFamily="34" charset="0"/>
                <a:cs typeface="Times New Roman" panose="02020603050405020304" pitchFamily="18" charset="0"/>
              </a:rPr>
              <a:t>It’s easily trained, even with a small dataset</a:t>
            </a:r>
          </a:p>
          <a:p>
            <a:pPr fontAlgn="base">
              <a:buFont typeface="Arial" panose="020B0604020202020204" pitchFamily="34" charset="0"/>
              <a:buChar char="•"/>
            </a:pPr>
            <a:r>
              <a:rPr lang="en-US" sz="2400" dirty="0">
                <a:solidFill>
                  <a:srgbClr val="323232"/>
                </a:solidFill>
                <a:latin typeface="Arial" panose="020B0604020202020204" pitchFamily="34" charset="0"/>
                <a:cs typeface="Times New Roman" panose="02020603050405020304" pitchFamily="18" charset="0"/>
              </a:rPr>
              <a:t>It’s fast!</a:t>
            </a:r>
          </a:p>
          <a:p>
            <a:pPr fontAlgn="base">
              <a:buFont typeface="Arial" panose="020B0604020202020204" pitchFamily="34" charset="0"/>
              <a:buChar char="•"/>
            </a:pPr>
            <a:r>
              <a:rPr lang="en-US" sz="2400" dirty="0">
                <a:solidFill>
                  <a:srgbClr val="323232"/>
                </a:solidFill>
                <a:latin typeface="Arial" panose="020B0604020202020204" pitchFamily="34" charset="0"/>
                <a:cs typeface="Times New Roman" panose="02020603050405020304" pitchFamily="18" charset="0"/>
              </a:rPr>
              <a:t>It’s not sensitive to irrelevant features</a:t>
            </a:r>
          </a:p>
          <a:p>
            <a:pPr fontAlgn="base"/>
            <a:r>
              <a:rPr lang="en-US" sz="2400" dirty="0">
                <a:solidFill>
                  <a:srgbClr val="323232"/>
                </a:solidFill>
                <a:latin typeface="Arial" panose="020B0604020202020204" pitchFamily="34" charset="0"/>
                <a:cs typeface="Times New Roman" panose="02020603050405020304" pitchFamily="18" charset="0"/>
              </a:rPr>
              <a:t>    </a:t>
            </a:r>
          </a:p>
          <a:p>
            <a:pPr fontAlgn="base"/>
            <a:r>
              <a:rPr lang="en-US" sz="2400" b="1" dirty="0">
                <a:solidFill>
                  <a:srgbClr val="323232"/>
                </a:solidFill>
                <a:latin typeface="Arial" panose="020B0604020202020204" pitchFamily="34" charset="0"/>
                <a:cs typeface="Times New Roman" panose="02020603050405020304" pitchFamily="18" charset="0"/>
              </a:rPr>
              <a:t>Disadvantages</a:t>
            </a:r>
          </a:p>
          <a:p>
            <a:pPr fontAlgn="base">
              <a:buFont typeface="Arial" panose="020B0604020202020204" pitchFamily="34" charset="0"/>
              <a:buChar char="•"/>
            </a:pPr>
            <a:r>
              <a:rPr lang="en-US" sz="2400" dirty="0">
                <a:solidFill>
                  <a:srgbClr val="323232"/>
                </a:solidFill>
                <a:latin typeface="Arial" panose="020B0604020202020204" pitchFamily="34" charset="0"/>
                <a:cs typeface="Times New Roman" panose="02020603050405020304" pitchFamily="18" charset="0"/>
              </a:rPr>
              <a:t>It assumes every feature is independent, which isn’t always the case</a:t>
            </a:r>
          </a:p>
        </p:txBody>
      </p:sp>
    </p:spTree>
    <p:extLst>
      <p:ext uri="{BB962C8B-B14F-4D97-AF65-F5344CB8AC3E}">
        <p14:creationId xmlns:p14="http://schemas.microsoft.com/office/powerpoint/2010/main" val="130440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28CFDA-C0AB-4217-8A78-2ED64114DD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39CB0301-BD07-42DC-9B58-6EA171BF0C08}"/>
              </a:ext>
            </a:extLst>
          </p:cNvPr>
          <p:cNvSpPr/>
          <p:nvPr/>
        </p:nvSpPr>
        <p:spPr>
          <a:xfrm>
            <a:off x="435427" y="344524"/>
            <a:ext cx="11440887" cy="6225807"/>
          </a:xfrm>
          <a:prstGeom prst="rect">
            <a:avLst/>
          </a:prstGeom>
        </p:spPr>
        <p:txBody>
          <a:bodyPr wrap="square">
            <a:spAutoFit/>
          </a:bodyPr>
          <a:lstStyle/>
          <a:p>
            <a:pPr>
              <a:lnSpc>
                <a:spcPct val="107000"/>
              </a:lnSpc>
            </a:pPr>
            <a:r>
              <a:rPr lang="en-US" b="1"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Bayes theorem:</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MathJax_Math-italic"/>
                <a:ea typeface="Times New Roman" panose="02020603050405020304" pitchFamily="18" charset="0"/>
                <a:cs typeface="Helvetica" panose="020B0604020202020204" pitchFamily="34" charset="0"/>
              </a:rPr>
              <a:t>P</a:t>
            </a:r>
            <a:r>
              <a:rPr lang="en-US" sz="2000" dirty="0">
                <a:solidFill>
                  <a:srgbClr val="333333"/>
                </a:solidFill>
                <a:latin typeface="MathJax_Main"/>
                <a:ea typeface="Times New Roman" panose="02020603050405020304" pitchFamily="18" charset="0"/>
                <a:cs typeface="Helvetica" panose="020B0604020202020204" pitchFamily="34" charset="0"/>
              </a:rPr>
              <a:t>(</a:t>
            </a:r>
            <a:r>
              <a:rPr lang="en-US" sz="2000" dirty="0">
                <a:solidFill>
                  <a:srgbClr val="333333"/>
                </a:solidFill>
                <a:latin typeface="MathJax_Math-italic"/>
                <a:ea typeface="Times New Roman" panose="02020603050405020304" pitchFamily="18" charset="0"/>
                <a:cs typeface="Helvetica" panose="020B0604020202020204" pitchFamily="34" charset="0"/>
              </a:rPr>
              <a:t>B</a:t>
            </a:r>
            <a:r>
              <a:rPr lang="en-US" sz="2000" dirty="0">
                <a:solidFill>
                  <a:srgbClr val="333333"/>
                </a:solidFill>
                <a:latin typeface="MathJax_Main"/>
                <a:ea typeface="Times New Roman" panose="02020603050405020304" pitchFamily="18" charset="0"/>
                <a:cs typeface="Helvetica" panose="020B0604020202020204" pitchFamily="34" charset="0"/>
              </a:rPr>
              <a:t>|</a:t>
            </a:r>
            <a:r>
              <a:rPr lang="en-US" sz="2000" dirty="0">
                <a:solidFill>
                  <a:srgbClr val="333333"/>
                </a:solidFill>
                <a:latin typeface="MathJax_Math-italic"/>
                <a:ea typeface="Times New Roman" panose="02020603050405020304" pitchFamily="18" charset="0"/>
                <a:cs typeface="Helvetica" panose="020B0604020202020204" pitchFamily="34" charset="0"/>
              </a:rPr>
              <a:t>A</a:t>
            </a:r>
            <a:r>
              <a:rPr lang="en-US" sz="2000" dirty="0">
                <a:solidFill>
                  <a:srgbClr val="333333"/>
                </a:solidFill>
                <a:latin typeface="MathJax_Main"/>
                <a:ea typeface="Times New Roman" panose="02020603050405020304" pitchFamily="18" charset="0"/>
                <a:cs typeface="Helvetica" panose="020B0604020202020204" pitchFamily="34" charset="0"/>
              </a:rPr>
              <a:t>) =</a:t>
            </a:r>
            <a:r>
              <a:rPr lang="en-US" sz="2000" dirty="0">
                <a:solidFill>
                  <a:srgbClr val="333333"/>
                </a:solidFill>
                <a:latin typeface="MathJax_Math-italic"/>
                <a:ea typeface="Times New Roman" panose="02020603050405020304" pitchFamily="18" charset="0"/>
                <a:cs typeface="Helvetica" panose="020B0604020202020204" pitchFamily="34" charset="0"/>
              </a:rPr>
              <a:t> </a:t>
            </a:r>
            <a:r>
              <a:rPr lang="en-US" sz="2000" dirty="0">
                <a:solidFill>
                  <a:srgbClr val="333333"/>
                </a:solidFill>
                <a:latin typeface="MathJax_Main"/>
                <a:ea typeface="Times New Roman" panose="02020603050405020304" pitchFamily="18" charset="0"/>
                <a:cs typeface="Helvetica" panose="020B0604020202020204" pitchFamily="34" charset="0"/>
              </a:rPr>
              <a:t>P(A∩B)/</a:t>
            </a:r>
            <a:r>
              <a:rPr lang="en-US" sz="2000" dirty="0">
                <a:solidFill>
                  <a:srgbClr val="333333"/>
                </a:solidFill>
                <a:latin typeface="MathJax_Math-italic"/>
                <a:ea typeface="Times New Roman" panose="02020603050405020304" pitchFamily="18" charset="0"/>
                <a:cs typeface="Helvetica" panose="020B0604020202020204" pitchFamily="34" charset="0"/>
              </a:rPr>
              <a:t> P</a:t>
            </a:r>
            <a:r>
              <a:rPr lang="en-US" sz="2000" dirty="0">
                <a:solidFill>
                  <a:srgbClr val="333333"/>
                </a:solidFill>
                <a:latin typeface="MathJax_Main"/>
                <a:ea typeface="Times New Roman" panose="02020603050405020304" pitchFamily="18" charset="0"/>
                <a:cs typeface="Helvetica" panose="020B0604020202020204" pitchFamily="34" charset="0"/>
              </a:rPr>
              <a:t>(</a:t>
            </a:r>
            <a:r>
              <a:rPr lang="en-US" sz="2000" dirty="0">
                <a:solidFill>
                  <a:srgbClr val="333333"/>
                </a:solidFill>
                <a:latin typeface="MathJax_Math-italic"/>
                <a:ea typeface="Times New Roman" panose="02020603050405020304" pitchFamily="18" charset="0"/>
                <a:cs typeface="Helvetica" panose="020B0604020202020204" pitchFamily="34" charset="0"/>
              </a:rPr>
              <a:t>A</a:t>
            </a:r>
            <a:r>
              <a:rPr lang="en-US" sz="2000" dirty="0">
                <a:solidFill>
                  <a:srgbClr val="333333"/>
                </a:solidFill>
                <a:latin typeface="MathJax_Main"/>
                <a:ea typeface="Times New Roman" panose="02020603050405020304" pitchFamily="18" charset="0"/>
                <a:cs typeface="Helvetica" panose="020B0604020202020204" pitchFamily="34"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MathJax_Main"/>
                <a:ea typeface="Times New Roman" panose="02020603050405020304" pitchFamily="18" charset="0"/>
                <a:cs typeface="Helvetica" panose="020B0604020202020204" pitchFamily="34" charset="0"/>
              </a:rPr>
              <a:t>P(A∩B) = P(A) P(B|A)</a:t>
            </a:r>
            <a:r>
              <a:rPr lang="en-US" sz="2000" dirty="0">
                <a:solidFill>
                  <a:srgbClr val="333333"/>
                </a:solidFill>
                <a:latin typeface="MathJax_Math-italic"/>
                <a:ea typeface="Times New Roman" panose="02020603050405020304" pitchFamily="18" charset="0"/>
                <a:cs typeface="Helvetica" panose="020B060402020202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MathJax_Main"/>
                <a:ea typeface="Times New Roman" panose="02020603050405020304" pitchFamily="18" charset="0"/>
                <a:cs typeface="Helvetica" panose="020B060402020202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MathJax_Math-italic"/>
                <a:ea typeface="Times New Roman" panose="02020603050405020304" pitchFamily="18" charset="0"/>
                <a:cs typeface="Helvetica" panose="020B0604020202020204" pitchFamily="34" charset="0"/>
              </a:rPr>
              <a:t>P(A|B) = P(A∩B)/ P(B)</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MathJax_Main"/>
                <a:ea typeface="Times New Roman" panose="02020603050405020304" pitchFamily="18" charset="0"/>
                <a:cs typeface="Helvetica" panose="020B0604020202020204" pitchFamily="34" charset="0"/>
              </a:rPr>
              <a:t>P(A∩B) = P(A|B)</a:t>
            </a:r>
            <a:r>
              <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333333"/>
                </a:solidFill>
                <a:latin typeface="MathJax_Main"/>
                <a:ea typeface="Times New Roman" panose="02020603050405020304" pitchFamily="18" charset="0"/>
                <a:cs typeface="Helvetica" panose="020B0604020202020204" pitchFamily="34" charset="0"/>
              </a:rPr>
              <a:t>P(B)</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333333"/>
                </a:solidFill>
                <a:latin typeface="MathJax_Main"/>
                <a:ea typeface="Times New Roman" panose="02020603050405020304" pitchFamily="18" charset="0"/>
                <a:cs typeface="Helvetica" panose="020B0604020202020204" pitchFamily="34" charset="0"/>
              </a:rPr>
              <a:t> </a:t>
            </a:r>
          </a:p>
          <a:p>
            <a:pPr>
              <a:lnSpc>
                <a:spcPct val="107000"/>
              </a:lnSpc>
            </a:pPr>
            <a:endParaRPr lang="en-US" sz="2000" dirty="0">
              <a:solidFill>
                <a:srgbClr val="333333"/>
              </a:solidFill>
              <a:latin typeface="MathJax_Main"/>
              <a:ea typeface="Calibri" panose="020F0502020204030204" pitchFamily="34" charset="0"/>
              <a:cs typeface="Helvetica" panose="020B0604020202020204" pitchFamily="34" charset="0"/>
            </a:endParaRP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333333"/>
                </a:solidFill>
                <a:latin typeface="MathJax_Main"/>
                <a:ea typeface="Times New Roman" panose="02020603050405020304" pitchFamily="18" charset="0"/>
                <a:cs typeface="Helvetica" panose="020B0604020202020204" pitchFamily="34" charset="0"/>
              </a:rPr>
              <a:t>So, P(B|A) = P(A|B)</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333333"/>
                </a:solidFill>
                <a:latin typeface="MathJax_Main"/>
                <a:ea typeface="Times New Roman" panose="02020603050405020304" pitchFamily="18" charset="0"/>
                <a:cs typeface="Helvetica" panose="020B0604020202020204" pitchFamily="34" charset="0"/>
              </a:rPr>
              <a:t>P(B)/ P(A)     and                 </a:t>
            </a:r>
            <a:r>
              <a:rPr lang="en-US" sz="2400" dirty="0">
                <a:solidFill>
                  <a:srgbClr val="333333"/>
                </a:solidFill>
                <a:highlight>
                  <a:srgbClr val="FFFF00"/>
                </a:highlight>
                <a:latin typeface="MathJax_Main"/>
                <a:ea typeface="Times New Roman" panose="02020603050405020304" pitchFamily="18" charset="0"/>
                <a:cs typeface="Helvetica" panose="020B0604020202020204" pitchFamily="34" charset="0"/>
              </a:rPr>
              <a:t>P(A|B) = P(B|A) P(A)/P(B)</a:t>
            </a:r>
            <a:r>
              <a:rPr lang="en-US" sz="2000" dirty="0">
                <a:solidFill>
                  <a:srgbClr val="333333"/>
                </a:solidFill>
                <a:highlight>
                  <a:srgbClr val="FFFF00"/>
                </a:highlight>
                <a:latin typeface="MathJax_Main"/>
                <a:ea typeface="Times New Roman" panose="02020603050405020304" pitchFamily="18" charset="0"/>
                <a:cs typeface="Helvetica" panose="020B0604020202020204" pitchFamily="34" charset="0"/>
              </a:rPr>
              <a:t> </a:t>
            </a:r>
            <a:endParaRPr lang="en-US" sz="1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333333"/>
                </a:solidFill>
                <a:latin typeface="MathJax_Main"/>
                <a:ea typeface="Times New Roman" panose="02020603050405020304" pitchFamily="18" charset="0"/>
                <a:cs typeface="Helvetica" panose="020B0604020202020204" pitchFamily="34" charset="0"/>
              </a:rPr>
              <a:t>Suppose a test for Corona is 99% sensitive and 99% specific.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333333"/>
                </a:solidFill>
                <a:latin typeface="MathJax_Main"/>
                <a:ea typeface="Times New Roman" panose="02020603050405020304" pitchFamily="18" charset="0"/>
                <a:cs typeface="Helvetica" panose="020B0604020202020204" pitchFamily="34" charset="0"/>
              </a:rPr>
              <a:t>Prevalence of Corona ~ .001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333333"/>
                </a:solidFill>
                <a:latin typeface="MathJax_Main"/>
                <a:ea typeface="Times New Roman" panose="02020603050405020304" pitchFamily="18" charset="0"/>
                <a:cs typeface="Helvetica" panose="020B0604020202020204" pitchFamily="34" charset="0"/>
              </a:rPr>
              <a:t>P(Corona|+) = P(+|Corona) P(Corona)/P(+)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333333"/>
                </a:solidFill>
                <a:latin typeface="MathJax_Main"/>
                <a:ea typeface="Times New Roman" panose="02020603050405020304" pitchFamily="18" charset="0"/>
                <a:cs typeface="Helvetica" panose="020B0604020202020204" pitchFamily="34" charset="0"/>
              </a:rPr>
              <a:t>but P(+) = P(+ </a:t>
            </a:r>
            <a:r>
              <a:rPr lang="en-US" sz="2000" dirty="0">
                <a:solidFill>
                  <a:srgbClr val="333333"/>
                </a:solidFill>
                <a:latin typeface="MathJax_Math-italic"/>
                <a:ea typeface="Times New Roman" panose="02020603050405020304" pitchFamily="18" charset="0"/>
                <a:cs typeface="Helvetica" panose="020B0604020202020204" pitchFamily="34" charset="0"/>
              </a:rPr>
              <a:t>∩ Corona) + P(+ ∩ Not Corona)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333333"/>
                </a:solidFill>
                <a:latin typeface="MathJax_Main"/>
                <a:ea typeface="Times New Roman" panose="02020603050405020304" pitchFamily="18" charset="0"/>
                <a:cs typeface="Helvetica" panose="020B0604020202020204" pitchFamily="34" charset="0"/>
              </a:rPr>
              <a:t>		=P(+|Corona)P(Corona) + P(+|Not Corona)P(Not Corona)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333333"/>
                </a:solidFill>
                <a:latin typeface="MathJax_Main"/>
                <a:ea typeface="Times New Roman" panose="02020603050405020304" pitchFamily="18" charset="0"/>
                <a:cs typeface="Helvetica" panose="020B0604020202020204" pitchFamily="34" charset="0"/>
              </a:rPr>
              <a:t>		=0.99 x 0.001 + 0.01 x 0.999 = 0.01098</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333333"/>
                </a:solidFill>
                <a:latin typeface="MathJax_Main"/>
                <a:ea typeface="Times New Roman" panose="02020603050405020304" pitchFamily="18" charset="0"/>
                <a:cs typeface="Helvetica" panose="020B0604020202020204" pitchFamily="34" charset="0"/>
              </a:rPr>
              <a:t>So P(Corona|+) = (.99)(.001)/0.01098 = 0.0902</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C5783AB-82B3-486B-A838-B4664582C382}"/>
              </a:ext>
            </a:extLst>
          </p:cNvPr>
          <p:cNvSpPr txBox="1"/>
          <p:nvPr/>
        </p:nvSpPr>
        <p:spPr>
          <a:xfrm>
            <a:off x="5987142" y="1365355"/>
            <a:ext cx="5889172" cy="1631216"/>
          </a:xfrm>
          <a:prstGeom prst="rect">
            <a:avLst/>
          </a:prstGeom>
          <a:noFill/>
        </p:spPr>
        <p:txBody>
          <a:bodyPr wrap="square" rtlCol="0">
            <a:spAutoFit/>
          </a:bodyPr>
          <a:lstStyle/>
          <a:p>
            <a:r>
              <a:rPr lang="en-US" sz="2000" dirty="0">
                <a:highlight>
                  <a:srgbClr val="FFFF00"/>
                </a:highlight>
              </a:rPr>
              <a:t>A is known as the proposition and B is the evidence</a:t>
            </a:r>
          </a:p>
          <a:p>
            <a:r>
              <a:rPr lang="en-US" sz="2000" dirty="0">
                <a:highlight>
                  <a:srgbClr val="FFFF00"/>
                </a:highlight>
              </a:rPr>
              <a:t>P(A) represents the prior probability of the proposition</a:t>
            </a:r>
          </a:p>
          <a:p>
            <a:r>
              <a:rPr lang="en-US" sz="2000" dirty="0">
                <a:highlight>
                  <a:srgbClr val="FFFF00"/>
                </a:highlight>
              </a:rPr>
              <a:t>P(B) represents the prior probability of evidence</a:t>
            </a:r>
          </a:p>
          <a:p>
            <a:r>
              <a:rPr lang="en-US" sz="2000" dirty="0">
                <a:highlight>
                  <a:srgbClr val="FFFF00"/>
                </a:highlight>
              </a:rPr>
              <a:t>P(A|B) is called the posterior</a:t>
            </a:r>
          </a:p>
          <a:p>
            <a:r>
              <a:rPr lang="en-US" sz="2000" dirty="0">
                <a:highlight>
                  <a:srgbClr val="FFFF00"/>
                </a:highlight>
              </a:rPr>
              <a:t>P(B|A) is the likelihood</a:t>
            </a:r>
          </a:p>
        </p:txBody>
      </p:sp>
    </p:spTree>
    <p:extLst>
      <p:ext uri="{BB962C8B-B14F-4D97-AF65-F5344CB8AC3E}">
        <p14:creationId xmlns:p14="http://schemas.microsoft.com/office/powerpoint/2010/main" val="247507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FF4FE1-B82D-489F-B2EC-E880B490B2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858A5DD6-91D2-4BD3-BDD0-C87CB810587E}"/>
              </a:ext>
            </a:extLst>
          </p:cNvPr>
          <p:cNvSpPr/>
          <p:nvPr/>
        </p:nvSpPr>
        <p:spPr>
          <a:xfrm>
            <a:off x="478366" y="3885628"/>
            <a:ext cx="10306544" cy="461665"/>
          </a:xfrm>
          <a:prstGeom prst="rect">
            <a:avLst/>
          </a:prstGeom>
        </p:spPr>
        <p:txBody>
          <a:bodyPr wrap="square">
            <a:spAutoFit/>
          </a:bodyPr>
          <a:lstStyle/>
          <a:p>
            <a:r>
              <a:rPr lang="en-US" sz="2400" dirty="0"/>
              <a:t>The gist of conditional independence: </a:t>
            </a:r>
            <a:r>
              <a:rPr lang="en-US" sz="2400" b="1" dirty="0">
                <a:latin typeface="medium-content-serif-font"/>
              </a:rPr>
              <a:t>Knowing C makes A and B independent.</a:t>
            </a:r>
            <a:endParaRPr lang="en-US" sz="2400" dirty="0"/>
          </a:p>
        </p:txBody>
      </p:sp>
      <p:pic>
        <p:nvPicPr>
          <p:cNvPr id="5" name="Picture 4">
            <a:extLst>
              <a:ext uri="{FF2B5EF4-FFF2-40B4-BE49-F238E27FC236}">
                <a16:creationId xmlns:a16="http://schemas.microsoft.com/office/drawing/2014/main" id="{05AB35FE-35CB-4234-9E11-4ECB858EF5A8}"/>
              </a:ext>
            </a:extLst>
          </p:cNvPr>
          <p:cNvPicPr>
            <a:picLocks noChangeAspect="1"/>
          </p:cNvPicPr>
          <p:nvPr/>
        </p:nvPicPr>
        <p:blipFill>
          <a:blip r:embed="rId2"/>
          <a:stretch>
            <a:fillRect/>
          </a:stretch>
        </p:blipFill>
        <p:spPr>
          <a:xfrm>
            <a:off x="276646" y="1294098"/>
            <a:ext cx="9066727" cy="2451370"/>
          </a:xfrm>
          <a:prstGeom prst="rect">
            <a:avLst/>
          </a:prstGeom>
        </p:spPr>
      </p:pic>
      <p:sp>
        <p:nvSpPr>
          <p:cNvPr id="7" name="Rectangle 6">
            <a:extLst>
              <a:ext uri="{FF2B5EF4-FFF2-40B4-BE49-F238E27FC236}">
                <a16:creationId xmlns:a16="http://schemas.microsoft.com/office/drawing/2014/main" id="{22F9AE78-FBF1-4016-9AB7-13EC504EBC93}"/>
              </a:ext>
            </a:extLst>
          </p:cNvPr>
          <p:cNvSpPr/>
          <p:nvPr/>
        </p:nvSpPr>
        <p:spPr>
          <a:xfrm>
            <a:off x="478366" y="557310"/>
            <a:ext cx="7938081" cy="595932"/>
          </a:xfrm>
          <a:prstGeom prst="rect">
            <a:avLst/>
          </a:prstGeom>
        </p:spPr>
        <p:txBody>
          <a:bodyPr wrap="square">
            <a:spAutoFit/>
          </a:bodyPr>
          <a:lstStyle/>
          <a:p>
            <a:pPr>
              <a:lnSpc>
                <a:spcPct val="107000"/>
              </a:lnSpc>
              <a:spcAft>
                <a:spcPts val="800"/>
              </a:spcAft>
            </a:pPr>
            <a:r>
              <a:rPr lang="en-US" sz="3200" dirty="0">
                <a:solidFill>
                  <a:schemeClr val="accent5">
                    <a:lumMod val="75000"/>
                  </a:schemeClr>
                </a:solidFill>
                <a:latin typeface="MathJax_Math-italic"/>
                <a:ea typeface="Times New Roman" panose="02020603050405020304" pitchFamily="18" charset="0"/>
                <a:cs typeface="Helvetica" panose="020B0604020202020204" pitchFamily="34" charset="0"/>
              </a:rPr>
              <a:t>Conditional Independence Assumption:</a:t>
            </a:r>
            <a:endParaRPr lang="en-US" sz="2400" dirty="0">
              <a:solidFill>
                <a:schemeClr val="accent5">
                  <a:lumMod val="75000"/>
                </a:schemeClr>
              </a:solidFill>
              <a:latin typeface="MathJax_Math-italic"/>
              <a:ea typeface="Times New Roman" panose="02020603050405020304" pitchFamily="18" charset="0"/>
              <a:cs typeface="Helvetica" panose="020B0604020202020204" pitchFamily="34" charset="0"/>
            </a:endParaRPr>
          </a:p>
        </p:txBody>
      </p:sp>
      <p:sp>
        <p:nvSpPr>
          <p:cNvPr id="8" name="Rectangle 7">
            <a:extLst>
              <a:ext uri="{FF2B5EF4-FFF2-40B4-BE49-F238E27FC236}">
                <a16:creationId xmlns:a16="http://schemas.microsoft.com/office/drawing/2014/main" id="{9F3DB352-1ACF-4AAB-A818-4A6773EEBFB0}"/>
              </a:ext>
            </a:extLst>
          </p:cNvPr>
          <p:cNvSpPr/>
          <p:nvPr/>
        </p:nvSpPr>
        <p:spPr>
          <a:xfrm>
            <a:off x="478366" y="4484808"/>
            <a:ext cx="10875434" cy="1815882"/>
          </a:xfrm>
          <a:prstGeom prst="rect">
            <a:avLst/>
          </a:prstGeom>
        </p:spPr>
        <p:txBody>
          <a:bodyPr wrap="square">
            <a:spAutoFit/>
          </a:bodyPr>
          <a:lstStyle/>
          <a:p>
            <a:r>
              <a:rPr lang="en-US" sz="2800" dirty="0"/>
              <a:t>Examples:</a:t>
            </a:r>
          </a:p>
          <a:p>
            <a:r>
              <a:rPr lang="en-US" sz="2800" dirty="0"/>
              <a:t>Amount of speeding fine </a:t>
            </a:r>
            <a:r>
              <a:rPr lang="ko-KR" altLang="en-US" sz="2800" dirty="0"/>
              <a:t>ㅛ </a:t>
            </a:r>
            <a:r>
              <a:rPr lang="en-US" sz="2800" dirty="0"/>
              <a:t>Type of car | Speed</a:t>
            </a:r>
          </a:p>
          <a:p>
            <a:r>
              <a:rPr lang="en-US" sz="2800" dirty="0"/>
              <a:t>Lung cancer </a:t>
            </a:r>
            <a:r>
              <a:rPr lang="ko-KR" altLang="en-US" sz="2800" dirty="0"/>
              <a:t>ㅛ </a:t>
            </a:r>
            <a:r>
              <a:rPr lang="en-US" sz="2800" dirty="0"/>
              <a:t>Yellow teeth | Smoking</a:t>
            </a:r>
          </a:p>
          <a:p>
            <a:r>
              <a:rPr lang="en-US" sz="2800" dirty="0"/>
              <a:t>Child’s genes </a:t>
            </a:r>
            <a:r>
              <a:rPr lang="ko-KR" altLang="en-US" sz="2800" dirty="0"/>
              <a:t>ㅛ </a:t>
            </a:r>
            <a:r>
              <a:rPr lang="en-US" sz="2800" dirty="0"/>
              <a:t>Grandparents’ genes | Parents’ genes</a:t>
            </a:r>
          </a:p>
        </p:txBody>
      </p:sp>
    </p:spTree>
    <p:extLst>
      <p:ext uri="{BB962C8B-B14F-4D97-AF65-F5344CB8AC3E}">
        <p14:creationId xmlns:p14="http://schemas.microsoft.com/office/powerpoint/2010/main" val="187408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200E4C-5F88-4FF5-BE78-C370B2B82C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9A2617C-59CF-40FD-9992-EB5BC0DE5F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8714" y="780753"/>
            <a:ext cx="8025493" cy="2654481"/>
          </a:xfrm>
          <a:prstGeom prst="rect">
            <a:avLst/>
          </a:prstGeom>
          <a:noFill/>
          <a:ln>
            <a:noFill/>
          </a:ln>
        </p:spPr>
      </p:pic>
      <p:sp>
        <p:nvSpPr>
          <p:cNvPr id="2" name="Rectangle 1">
            <a:extLst>
              <a:ext uri="{FF2B5EF4-FFF2-40B4-BE49-F238E27FC236}">
                <a16:creationId xmlns:a16="http://schemas.microsoft.com/office/drawing/2014/main" id="{1062D38D-EFF2-46F3-B1FB-D1793D01C7F4}"/>
              </a:ext>
            </a:extLst>
          </p:cNvPr>
          <p:cNvSpPr/>
          <p:nvPr/>
        </p:nvSpPr>
        <p:spPr>
          <a:xfrm>
            <a:off x="598714" y="3701869"/>
            <a:ext cx="11223172" cy="2246769"/>
          </a:xfrm>
          <a:prstGeom prst="rect">
            <a:avLst/>
          </a:prstGeom>
        </p:spPr>
        <p:txBody>
          <a:bodyPr wrap="square">
            <a:spAutoFit/>
          </a:bodyPr>
          <a:lstStyle/>
          <a:p>
            <a:pPr fontAlgn="base">
              <a:buFont typeface="Arial" panose="020B0604020202020204" pitchFamily="34" charset="0"/>
              <a:buChar char="•"/>
            </a:pPr>
            <a:r>
              <a:rPr lang="en-US" sz="2000" dirty="0">
                <a:solidFill>
                  <a:srgbClr val="454545"/>
                </a:solidFill>
                <a:latin typeface="Arial" panose="020B0604020202020204" pitchFamily="34" charset="0"/>
              </a:rPr>
              <a:t>50% of the fruits are bananas</a:t>
            </a:r>
          </a:p>
          <a:p>
            <a:pPr fontAlgn="base">
              <a:buFont typeface="Arial" panose="020B0604020202020204" pitchFamily="34" charset="0"/>
              <a:buChar char="•"/>
            </a:pPr>
            <a:r>
              <a:rPr lang="en-US" sz="2000" dirty="0">
                <a:solidFill>
                  <a:srgbClr val="454545"/>
                </a:solidFill>
                <a:latin typeface="Arial" panose="020B0604020202020204" pitchFamily="34" charset="0"/>
              </a:rPr>
              <a:t>30% are oranges</a:t>
            </a:r>
          </a:p>
          <a:p>
            <a:pPr fontAlgn="base">
              <a:buFont typeface="Arial" panose="020B0604020202020204" pitchFamily="34" charset="0"/>
              <a:buChar char="•"/>
            </a:pPr>
            <a:r>
              <a:rPr lang="en-US" sz="2000" dirty="0">
                <a:solidFill>
                  <a:srgbClr val="454545"/>
                </a:solidFill>
                <a:latin typeface="Arial" panose="020B0604020202020204" pitchFamily="34" charset="0"/>
              </a:rPr>
              <a:t>20% are other fruits</a:t>
            </a:r>
          </a:p>
          <a:p>
            <a:pPr fontAlgn="base">
              <a:buFont typeface="Arial" panose="020B0604020202020204" pitchFamily="34" charset="0"/>
              <a:buChar char="•"/>
            </a:pPr>
            <a:endParaRPr lang="en-US" sz="2000" dirty="0">
              <a:solidFill>
                <a:srgbClr val="454545"/>
              </a:solidFill>
              <a:latin typeface="Arial" panose="020B0604020202020204" pitchFamily="34" charset="0"/>
            </a:endParaRPr>
          </a:p>
          <a:p>
            <a:pPr fontAlgn="base">
              <a:buFont typeface="Arial" panose="020B0604020202020204" pitchFamily="34" charset="0"/>
              <a:buChar char="•"/>
            </a:pPr>
            <a:r>
              <a:rPr lang="en-US" sz="2000" dirty="0">
                <a:solidFill>
                  <a:srgbClr val="454545"/>
                </a:solidFill>
                <a:latin typeface="Arial" panose="020B0604020202020204" pitchFamily="34" charset="0"/>
              </a:rPr>
              <a:t>From 500 bananas 400 (0.8) are Long, 350 (0.7) are Sweet and 450 (0.9) are Yellow</a:t>
            </a:r>
          </a:p>
          <a:p>
            <a:pPr fontAlgn="base">
              <a:buFont typeface="Arial" panose="020B0604020202020204" pitchFamily="34" charset="0"/>
              <a:buChar char="•"/>
            </a:pPr>
            <a:r>
              <a:rPr lang="en-US" sz="2000" dirty="0">
                <a:solidFill>
                  <a:srgbClr val="454545"/>
                </a:solidFill>
                <a:latin typeface="Arial" panose="020B0604020202020204" pitchFamily="34" charset="0"/>
              </a:rPr>
              <a:t>Out of 300 oranges 0 are Long, 150 (0.5) are Sweet and 300 (1) are Yellow</a:t>
            </a:r>
          </a:p>
          <a:p>
            <a:pPr fontAlgn="base">
              <a:buFont typeface="Arial" panose="020B0604020202020204" pitchFamily="34" charset="0"/>
              <a:buChar char="•"/>
            </a:pPr>
            <a:r>
              <a:rPr lang="en-US" sz="2000" dirty="0">
                <a:solidFill>
                  <a:srgbClr val="454545"/>
                </a:solidFill>
                <a:latin typeface="Arial" panose="020B0604020202020204" pitchFamily="34" charset="0"/>
              </a:rPr>
              <a:t>From the remaining 200 fruits, 100 (0.5) are Long, 150 (0.75) are Sweet and 50 (0.25) are Yellow</a:t>
            </a:r>
            <a:endParaRPr lang="en-US" sz="2000" b="0" i="0" dirty="0">
              <a:solidFill>
                <a:srgbClr val="454545"/>
              </a:solidFill>
              <a:effectLst/>
              <a:latin typeface="Arial" panose="020B0604020202020204" pitchFamily="34" charset="0"/>
            </a:endParaRPr>
          </a:p>
        </p:txBody>
      </p:sp>
      <p:sp>
        <p:nvSpPr>
          <p:cNvPr id="4" name="TextBox 3">
            <a:extLst>
              <a:ext uri="{FF2B5EF4-FFF2-40B4-BE49-F238E27FC236}">
                <a16:creationId xmlns:a16="http://schemas.microsoft.com/office/drawing/2014/main" id="{9291F14A-36EE-4684-A867-55B7EE2D85BD}"/>
              </a:ext>
            </a:extLst>
          </p:cNvPr>
          <p:cNvSpPr txBox="1"/>
          <p:nvPr/>
        </p:nvSpPr>
        <p:spPr>
          <a:xfrm>
            <a:off x="598714" y="319088"/>
            <a:ext cx="8229600" cy="461665"/>
          </a:xfrm>
          <a:prstGeom prst="rect">
            <a:avLst/>
          </a:prstGeom>
          <a:noFill/>
        </p:spPr>
        <p:txBody>
          <a:bodyPr wrap="square" rtlCol="0">
            <a:spAutoFit/>
          </a:bodyPr>
          <a:lstStyle/>
          <a:p>
            <a:r>
              <a:rPr lang="en-US" sz="2400" dirty="0"/>
              <a:t>Have data on 1000 pieces of fruit.  Data on 3 features.</a:t>
            </a:r>
          </a:p>
        </p:txBody>
      </p:sp>
    </p:spTree>
    <p:extLst>
      <p:ext uri="{BB962C8B-B14F-4D97-AF65-F5344CB8AC3E}">
        <p14:creationId xmlns:p14="http://schemas.microsoft.com/office/powerpoint/2010/main" val="6915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F47C0-A229-416C-82DA-7B48924ED9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16401230-871E-4A67-B30D-6DD313D2A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510" y="283029"/>
            <a:ext cx="8840898" cy="62558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46E40B5-B10A-4396-A88B-3B2675035B8B}"/>
              </a:ext>
            </a:extLst>
          </p:cNvPr>
          <p:cNvSpPr txBox="1"/>
          <p:nvPr/>
        </p:nvSpPr>
        <p:spPr>
          <a:xfrm>
            <a:off x="8799224" y="1388799"/>
            <a:ext cx="3018912" cy="707886"/>
          </a:xfrm>
          <a:prstGeom prst="rect">
            <a:avLst/>
          </a:prstGeom>
          <a:noFill/>
        </p:spPr>
        <p:txBody>
          <a:bodyPr wrap="square" rtlCol="0">
            <a:spAutoFit/>
          </a:bodyPr>
          <a:lstStyle/>
          <a:p>
            <a:r>
              <a:rPr lang="en-US" sz="2000" dirty="0">
                <a:solidFill>
                  <a:srgbClr val="FF0000"/>
                </a:solidFill>
              </a:rPr>
              <a:t>Conditional Independence assumption</a:t>
            </a:r>
          </a:p>
        </p:txBody>
      </p:sp>
      <p:sp>
        <p:nvSpPr>
          <p:cNvPr id="4" name="TextBox 3">
            <a:extLst>
              <a:ext uri="{FF2B5EF4-FFF2-40B4-BE49-F238E27FC236}">
                <a16:creationId xmlns:a16="http://schemas.microsoft.com/office/drawing/2014/main" id="{C36C11CE-DB03-45BA-B146-0837A480BA0F}"/>
              </a:ext>
            </a:extLst>
          </p:cNvPr>
          <p:cNvSpPr txBox="1"/>
          <p:nvPr/>
        </p:nvSpPr>
        <p:spPr>
          <a:xfrm>
            <a:off x="353275" y="662484"/>
            <a:ext cx="2128668" cy="5693866"/>
          </a:xfrm>
          <a:prstGeom prst="rect">
            <a:avLst/>
          </a:prstGeom>
          <a:noFill/>
        </p:spPr>
        <p:txBody>
          <a:bodyPr wrap="square" rtlCol="0">
            <a:spAutoFit/>
          </a:bodyPr>
          <a:lstStyle/>
          <a:p>
            <a:r>
              <a:rPr lang="en-US" sz="2800" dirty="0"/>
              <a:t>So let’s say we’re given the features of a piece of fruit and we need to predict the class. If we’re told that the additional fruit is </a:t>
            </a:r>
            <a:r>
              <a:rPr lang="en-US" sz="2800" dirty="0">
                <a:solidFill>
                  <a:srgbClr val="FF0000"/>
                </a:solidFill>
              </a:rPr>
              <a:t>Long, Sweet and Yellow.</a:t>
            </a:r>
          </a:p>
        </p:txBody>
      </p:sp>
      <p:sp>
        <p:nvSpPr>
          <p:cNvPr id="6" name="Rectangle 5">
            <a:extLst>
              <a:ext uri="{FF2B5EF4-FFF2-40B4-BE49-F238E27FC236}">
                <a16:creationId xmlns:a16="http://schemas.microsoft.com/office/drawing/2014/main" id="{4B60F614-C28F-41B6-B5A0-804379D40218}"/>
              </a:ext>
            </a:extLst>
          </p:cNvPr>
          <p:cNvSpPr/>
          <p:nvPr/>
        </p:nvSpPr>
        <p:spPr>
          <a:xfrm>
            <a:off x="8995169" y="2096685"/>
            <a:ext cx="3018912" cy="1754326"/>
          </a:xfrm>
          <a:prstGeom prst="rect">
            <a:avLst/>
          </a:prstGeom>
        </p:spPr>
        <p:txBody>
          <a:bodyPr wrap="square">
            <a:spAutoFit/>
          </a:bodyPr>
          <a:lstStyle/>
          <a:p>
            <a:r>
              <a:rPr lang="en-US" dirty="0">
                <a:solidFill>
                  <a:srgbClr val="454545"/>
                </a:solidFill>
                <a:latin typeface="Arial" panose="020B0604020202020204" pitchFamily="34" charset="0"/>
              </a:rPr>
              <a:t>In this case, based on the higher score </a:t>
            </a:r>
          </a:p>
          <a:p>
            <a:r>
              <a:rPr lang="en-US" b="1" dirty="0">
                <a:solidFill>
                  <a:srgbClr val="454545"/>
                </a:solidFill>
                <a:latin typeface="Arial" panose="020B0604020202020204" pitchFamily="34" charset="0"/>
              </a:rPr>
              <a:t>0.01875 &lt; 0.252</a:t>
            </a:r>
            <a:r>
              <a:rPr lang="en-US" dirty="0">
                <a:solidFill>
                  <a:srgbClr val="454545"/>
                </a:solidFill>
                <a:latin typeface="Arial" panose="020B0604020202020204" pitchFamily="34" charset="0"/>
              </a:rPr>
              <a:t> </a:t>
            </a:r>
          </a:p>
          <a:p>
            <a:r>
              <a:rPr lang="en-US" dirty="0">
                <a:solidFill>
                  <a:srgbClr val="454545"/>
                </a:solidFill>
                <a:latin typeface="Arial" panose="020B0604020202020204" pitchFamily="34" charset="0"/>
              </a:rPr>
              <a:t>we can assume this Long, Sweet and Yellow fruit is, in fact, a Banana.</a:t>
            </a:r>
            <a:endParaRPr lang="en-US" dirty="0"/>
          </a:p>
        </p:txBody>
      </p:sp>
      <p:sp>
        <p:nvSpPr>
          <p:cNvPr id="5" name="TextBox 4">
            <a:extLst>
              <a:ext uri="{FF2B5EF4-FFF2-40B4-BE49-F238E27FC236}">
                <a16:creationId xmlns:a16="http://schemas.microsoft.com/office/drawing/2014/main" id="{7F15DB9E-7CB2-4119-81E4-A939C370DEDB}"/>
              </a:ext>
            </a:extLst>
          </p:cNvPr>
          <p:cNvSpPr txBox="1"/>
          <p:nvPr/>
        </p:nvSpPr>
        <p:spPr>
          <a:xfrm>
            <a:off x="8806542" y="651248"/>
            <a:ext cx="2897983" cy="369332"/>
          </a:xfrm>
          <a:prstGeom prst="rect">
            <a:avLst/>
          </a:prstGeom>
          <a:noFill/>
        </p:spPr>
        <p:txBody>
          <a:bodyPr wrap="square" rtlCol="0">
            <a:spAutoFit/>
          </a:bodyPr>
          <a:lstStyle/>
          <a:p>
            <a:r>
              <a:rPr lang="en-US" dirty="0">
                <a:solidFill>
                  <a:srgbClr val="333333"/>
                </a:solidFill>
                <a:latin typeface="MathJax_Main"/>
                <a:ea typeface="Times New Roman" panose="02020603050405020304" pitchFamily="18" charset="0"/>
                <a:cs typeface="Helvetica" panose="020B0604020202020204" pitchFamily="34" charset="0"/>
              </a:rPr>
              <a:t>P(A|B) = P(B|A) P(A)/P(B)</a:t>
            </a:r>
            <a:endParaRPr lang="en-US" dirty="0"/>
          </a:p>
        </p:txBody>
      </p:sp>
    </p:spTree>
    <p:extLst>
      <p:ext uri="{BB962C8B-B14F-4D97-AF65-F5344CB8AC3E}">
        <p14:creationId xmlns:p14="http://schemas.microsoft.com/office/powerpoint/2010/main" val="261752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FF4FE1-B82D-489F-B2EC-E880B490B2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8AF8EAC-6E96-4D99-A2B1-2B338DC912AA}"/>
              </a:ext>
            </a:extLst>
          </p:cNvPr>
          <p:cNvPicPr>
            <a:picLocks noChangeAspect="1"/>
          </p:cNvPicPr>
          <p:nvPr/>
        </p:nvPicPr>
        <p:blipFill>
          <a:blip r:embed="rId2"/>
          <a:stretch>
            <a:fillRect/>
          </a:stretch>
        </p:blipFill>
        <p:spPr>
          <a:xfrm>
            <a:off x="322206" y="588724"/>
            <a:ext cx="3606085" cy="869337"/>
          </a:xfrm>
          <a:prstGeom prst="rect">
            <a:avLst/>
          </a:prstGeom>
        </p:spPr>
      </p:pic>
      <p:pic>
        <p:nvPicPr>
          <p:cNvPr id="5" name="Picture 4">
            <a:extLst>
              <a:ext uri="{FF2B5EF4-FFF2-40B4-BE49-F238E27FC236}">
                <a16:creationId xmlns:a16="http://schemas.microsoft.com/office/drawing/2014/main" id="{6878D215-2F04-4571-9FAF-A9290C4C18F6}"/>
              </a:ext>
            </a:extLst>
          </p:cNvPr>
          <p:cNvPicPr>
            <a:picLocks noChangeAspect="1"/>
          </p:cNvPicPr>
          <p:nvPr/>
        </p:nvPicPr>
        <p:blipFill>
          <a:blip r:embed="rId3"/>
          <a:stretch>
            <a:fillRect/>
          </a:stretch>
        </p:blipFill>
        <p:spPr>
          <a:xfrm>
            <a:off x="545205" y="1859604"/>
            <a:ext cx="11101589" cy="3138791"/>
          </a:xfrm>
          <a:prstGeom prst="rect">
            <a:avLst/>
          </a:prstGeom>
        </p:spPr>
      </p:pic>
    </p:spTree>
    <p:extLst>
      <p:ext uri="{BB962C8B-B14F-4D97-AF65-F5344CB8AC3E}">
        <p14:creationId xmlns:p14="http://schemas.microsoft.com/office/powerpoint/2010/main" val="301547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FF4FE1-B82D-489F-B2EC-E880B490B2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B82A4AC2-8254-4437-8043-F19EC8295CEA}"/>
              </a:ext>
            </a:extLst>
          </p:cNvPr>
          <p:cNvPicPr>
            <a:picLocks noChangeAspect="1"/>
          </p:cNvPicPr>
          <p:nvPr/>
        </p:nvPicPr>
        <p:blipFill>
          <a:blip r:embed="rId2"/>
          <a:stretch>
            <a:fillRect/>
          </a:stretch>
        </p:blipFill>
        <p:spPr>
          <a:xfrm>
            <a:off x="107554" y="1628384"/>
            <a:ext cx="11981645" cy="3301918"/>
          </a:xfrm>
          <a:prstGeom prst="rect">
            <a:avLst/>
          </a:prstGeom>
        </p:spPr>
      </p:pic>
    </p:spTree>
    <p:extLst>
      <p:ext uri="{BB962C8B-B14F-4D97-AF65-F5344CB8AC3E}">
        <p14:creationId xmlns:p14="http://schemas.microsoft.com/office/powerpoint/2010/main" val="405340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839</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vt:lpstr>
      <vt:lpstr>Calibri</vt:lpstr>
      <vt:lpstr>Calibri Light</vt:lpstr>
      <vt:lpstr>Helvetica</vt:lpstr>
      <vt:lpstr>MathJax_Main</vt:lpstr>
      <vt:lpstr>MathJax_Math-italic</vt:lpstr>
      <vt:lpstr>medium-content-serif-font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Mardekian</dc:creator>
  <cp:lastModifiedBy>Jack Mardekian</cp:lastModifiedBy>
  <cp:revision>11</cp:revision>
  <dcterms:created xsi:type="dcterms:W3CDTF">2020-04-22T22:53:43Z</dcterms:created>
  <dcterms:modified xsi:type="dcterms:W3CDTF">2020-04-24T05:31:57Z</dcterms:modified>
</cp:coreProperties>
</file>