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71CFB8-24CF-4EAE-9B5D-F23BEAEC3789}" v="2" dt="2020-04-09T20:06:50.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206" y="77"/>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ardekian" userId="8e83f5d1f9fab295" providerId="LiveId" clId="{C271CFB8-24CF-4EAE-9B5D-F23BEAEC3789}"/>
    <pc:docChg chg="addSld delSld modSld">
      <pc:chgData name="Jack Mardekian" userId="8e83f5d1f9fab295" providerId="LiveId" clId="{C271CFB8-24CF-4EAE-9B5D-F23BEAEC3789}" dt="2020-04-09T20:07:00.882" v="7" actId="1076"/>
      <pc:docMkLst>
        <pc:docMk/>
      </pc:docMkLst>
      <pc:sldChg chg="modSp mod">
        <pc:chgData name="Jack Mardekian" userId="8e83f5d1f9fab295" providerId="LiveId" clId="{C271CFB8-24CF-4EAE-9B5D-F23BEAEC3789}" dt="2020-04-09T20:07:00.882" v="7" actId="1076"/>
        <pc:sldMkLst>
          <pc:docMk/>
          <pc:sldMk cId="2771125502" sldId="260"/>
        </pc:sldMkLst>
        <pc:picChg chg="mod">
          <ac:chgData name="Jack Mardekian" userId="8e83f5d1f9fab295" providerId="LiveId" clId="{C271CFB8-24CF-4EAE-9B5D-F23BEAEC3789}" dt="2020-04-09T20:07:00.882" v="7" actId="1076"/>
          <ac:picMkLst>
            <pc:docMk/>
            <pc:sldMk cId="2771125502" sldId="260"/>
            <ac:picMk id="2" creationId="{00000000-0000-0000-0000-000000000000}"/>
          </ac:picMkLst>
        </pc:picChg>
        <pc:picChg chg="mod">
          <ac:chgData name="Jack Mardekian" userId="8e83f5d1f9fab295" providerId="LiveId" clId="{C271CFB8-24CF-4EAE-9B5D-F23BEAEC3789}" dt="2020-04-09T20:06:57.987" v="6" actId="14100"/>
          <ac:picMkLst>
            <pc:docMk/>
            <pc:sldMk cId="2771125502" sldId="260"/>
            <ac:picMk id="3" creationId="{00000000-0000-0000-0000-000000000000}"/>
          </ac:picMkLst>
        </pc:picChg>
      </pc:sldChg>
      <pc:sldChg chg="add del">
        <pc:chgData name="Jack Mardekian" userId="8e83f5d1f9fab295" providerId="LiveId" clId="{C271CFB8-24CF-4EAE-9B5D-F23BEAEC3789}" dt="2020-04-09T20:06:50.924" v="4"/>
        <pc:sldMkLst>
          <pc:docMk/>
          <pc:sldMk cId="2123451398"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BCFE41-9756-4288-A523-53D5A4092CF8}"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226420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CFE41-9756-4288-A523-53D5A4092CF8}"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303385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CFE41-9756-4288-A523-53D5A4092CF8}"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84240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CFE41-9756-4288-A523-53D5A4092CF8}"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415190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CFE41-9756-4288-A523-53D5A4092CF8}"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78705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BCFE41-9756-4288-A523-53D5A4092CF8}"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401602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BCFE41-9756-4288-A523-53D5A4092CF8}" type="datetimeFigureOut">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104299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BCFE41-9756-4288-A523-53D5A4092CF8}" type="datetimeFigureOut">
              <a:rPr lang="en-US" smtClean="0"/>
              <a:t>4/9/2020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14765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CFE41-9756-4288-A523-53D5A4092CF8}" type="datetimeFigureOut">
              <a:rPr lang="en-US" smtClean="0"/>
              <a:t>4/9/2020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172692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BCFE41-9756-4288-A523-53D5A4092CF8}"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256941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BCFE41-9756-4288-A523-53D5A4092CF8}"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95ED4-4354-44BC-8C12-CF4D3589EF66}" type="slidenum">
              <a:rPr lang="en-US" smtClean="0"/>
              <a:t>‹#›</a:t>
            </a:fld>
            <a:endParaRPr lang="en-US"/>
          </a:p>
        </p:txBody>
      </p:sp>
    </p:spTree>
    <p:extLst>
      <p:ext uri="{BB962C8B-B14F-4D97-AF65-F5344CB8AC3E}">
        <p14:creationId xmlns:p14="http://schemas.microsoft.com/office/powerpoint/2010/main" val="346848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CFE41-9756-4288-A523-53D5A4092CF8}" type="datetimeFigureOut">
              <a:rPr lang="en-US" smtClean="0"/>
              <a:t>4/9/2020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95ED4-4354-44BC-8C12-CF4D3589EF66}" type="slidenum">
              <a:rPr lang="en-US" smtClean="0"/>
              <a:t>‹#›</a:t>
            </a:fld>
            <a:endParaRPr lang="en-US"/>
          </a:p>
        </p:txBody>
      </p:sp>
    </p:spTree>
    <p:extLst>
      <p:ext uri="{BB962C8B-B14F-4D97-AF65-F5344CB8AC3E}">
        <p14:creationId xmlns:p14="http://schemas.microsoft.com/office/powerpoint/2010/main" val="361502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7564" y="800708"/>
            <a:ext cx="7812868" cy="4339650"/>
          </a:xfrm>
          <a:prstGeom prst="rect">
            <a:avLst/>
          </a:prstGeom>
        </p:spPr>
        <p:txBody>
          <a:bodyPr wrap="square">
            <a:spAutoFit/>
          </a:bodyPr>
          <a:lstStyle/>
          <a:p>
            <a:r>
              <a:rPr lang="en-US" b="1">
                <a:solidFill>
                  <a:srgbClr val="FF0000"/>
                </a:solidFill>
              </a:rPr>
              <a:t>PRINCIPAL COMPONENTS </a:t>
            </a:r>
            <a:endParaRPr lang="en-US" b="1" dirty="0">
              <a:solidFill>
                <a:srgbClr val="FF0000"/>
              </a:solidFill>
            </a:endParaRPr>
          </a:p>
          <a:p>
            <a:endParaRPr lang="en-US" dirty="0"/>
          </a:p>
          <a:p>
            <a:r>
              <a:rPr lang="en-US" sz="2400" dirty="0"/>
              <a:t>Principal component analysis (PCA) is a dimensionality reduction technique that is widely used in data analysis. Reducing the dimensionality of a dataset can be useful in different ways. For example, our ability to visualize data is limited to 2 or 3 dimensions. Lower dimension can sometimes significantly reduce the computational time of some numerical algorithms. Besides, many statistical models suffer from high correlation between covariates, and PCA can be used to produce linear combinations of the covariates that are uncorrelated between each other.</a:t>
            </a:r>
          </a:p>
        </p:txBody>
      </p:sp>
      <p:sp>
        <p:nvSpPr>
          <p:cNvPr id="5" name="Rectangle 4"/>
          <p:cNvSpPr/>
          <p:nvPr/>
        </p:nvSpPr>
        <p:spPr>
          <a:xfrm>
            <a:off x="557554" y="5049180"/>
            <a:ext cx="7992888" cy="1569660"/>
          </a:xfrm>
          <a:prstGeom prst="rect">
            <a:avLst/>
          </a:prstGeom>
        </p:spPr>
        <p:txBody>
          <a:bodyPr wrap="square">
            <a:spAutoFit/>
          </a:bodyPr>
          <a:lstStyle/>
          <a:p>
            <a:r>
              <a:rPr lang="en-US" sz="2400" dirty="0"/>
              <a:t>PCA projects q-dimensional data into a p&lt;=q-dimensional sub-space  in a way that minimizes the residual sum of squares (RSS) of the projection. That is, it minimizes the sum of squared distances from the points to their projections.</a:t>
            </a:r>
          </a:p>
        </p:txBody>
      </p:sp>
    </p:spTree>
    <p:extLst>
      <p:ext uri="{BB962C8B-B14F-4D97-AF65-F5344CB8AC3E}">
        <p14:creationId xmlns:p14="http://schemas.microsoft.com/office/powerpoint/2010/main" val="291681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301" y="728700"/>
            <a:ext cx="820316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03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636" y="1376772"/>
            <a:ext cx="6730779" cy="458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85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596" y="2636912"/>
            <a:ext cx="6923667" cy="3560593"/>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484784"/>
            <a:ext cx="6408712" cy="1234927"/>
          </a:xfrm>
          <a:prstGeom prst="rect">
            <a:avLst/>
          </a:prstGeom>
          <a:noFill/>
        </p:spPr>
      </p:pic>
    </p:spTree>
    <p:extLst>
      <p:ext uri="{BB962C8B-B14F-4D97-AF65-F5344CB8AC3E}">
        <p14:creationId xmlns:p14="http://schemas.microsoft.com/office/powerpoint/2010/main" val="2771125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139</Words>
  <Application>Microsoft Office PowerPoint</Application>
  <PresentationFormat>On-screen Show (4:3)</PresentationFormat>
  <Paragraphs>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Company>Pfizer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mardekian</dc:creator>
  <cp:lastModifiedBy>Jack Mardekian</cp:lastModifiedBy>
  <cp:revision>4</cp:revision>
  <dcterms:created xsi:type="dcterms:W3CDTF">2015-11-27T18:23:54Z</dcterms:created>
  <dcterms:modified xsi:type="dcterms:W3CDTF">2020-04-09T20:07:10Z</dcterms:modified>
</cp:coreProperties>
</file>