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 showGuides="1">
      <p:cViewPr varScale="1">
        <p:scale>
          <a:sx n="99" d="100"/>
          <a:sy n="99" d="100"/>
        </p:scale>
        <p:origin x="15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2/28/2020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2/28/2020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2/28/2020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2/28/2020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2/28/2020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2/28/2020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492989" y="224644"/>
            <a:ext cx="73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Computing and Graphics in Applied Statistics</a:t>
            </a:r>
          </a:p>
          <a:p>
            <a:r>
              <a:rPr lang="en-US" sz="2400" b="1">
                <a:latin typeface="Calibri" pitchFamily="34" charset="0"/>
              </a:rPr>
              <a:t>LECTURE 12/February 28, </a:t>
            </a:r>
            <a:r>
              <a:rPr lang="en-US" sz="2400" b="1" dirty="0">
                <a:latin typeface="Calibri" pitchFamily="34" charset="0"/>
              </a:rPr>
              <a:t>2020</a:t>
            </a:r>
          </a:p>
          <a:p>
            <a:endParaRPr lang="en-US" sz="2400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070" y="1044590"/>
            <a:ext cx="792736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 Last class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HW09 reviewed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Newton-Raphson 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Multivariable Logistic Regression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Likelihood Ratio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694" y="2670614"/>
            <a:ext cx="792736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Today and next classes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b="1" dirty="0">
                <a:latin typeface="Calibri" pitchFamily="34" charset="0"/>
              </a:rPr>
              <a:t>Interpretation of Betas (Multiple, Multiple Logistic </a:t>
            </a: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Regression)</a:t>
            </a:r>
            <a:endParaRPr lang="en-US" b="1" dirty="0">
              <a:latin typeface="Calibri" pitchFamily="34" charset="0"/>
            </a:endParaRP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b="1" dirty="0">
                <a:latin typeface="Calibri" pitchFamily="34" charset="0"/>
              </a:rPr>
              <a:t>Model selection (Chapter 10 of text), Cross 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612AF-32FB-4B2A-9B8C-AE1A5D8FA965}"/>
              </a:ext>
            </a:extLst>
          </p:cNvPr>
          <p:cNvSpPr txBox="1"/>
          <p:nvPr/>
        </p:nvSpPr>
        <p:spPr>
          <a:xfrm>
            <a:off x="596007" y="3747832"/>
            <a:ext cx="7927369" cy="2944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Test #1 scheduled for March 6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4 typical questions posted (test ~ 7 questions)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Study guide to be posted in Canvas by morning of Feb. 29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Material: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lecture notes as a guide to the sections of the text to cover – Chapters 1, 2.1,2.2, 2.6, 3.3, 3.5, 3.6, 8.4, 8.4.1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latin typeface="Calibri" pitchFamily="34" charset="0"/>
              </a:rPr>
              <a:t>Lecture Material:  </a:t>
            </a:r>
            <a:r>
              <a:rPr lang="en-US" sz="2000" dirty="0">
                <a:latin typeface="Calibri" pitchFamily="34" charset="0"/>
              </a:rPr>
              <a:t>.R, R_out.txt, R_out.pdf files will be posted along with other files covered during lectures</a:t>
            </a:r>
          </a:p>
          <a:p>
            <a:pPr marL="36576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Review session on March 3 (HW answers to be posted, review of 4   typical  questions, answer your questions)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164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Symbol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159</cp:revision>
  <dcterms:created xsi:type="dcterms:W3CDTF">2012-02-14T22:51:14Z</dcterms:created>
  <dcterms:modified xsi:type="dcterms:W3CDTF">2020-02-28T14:36:53Z</dcterms:modified>
</cp:coreProperties>
</file>