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86" d="100"/>
          <a:sy n="86" d="100"/>
        </p:scale>
        <p:origin x="186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6C61-443B-48C1-86D2-5A0C6ABE3064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61806-79CA-4173-A7B7-CFDFBB136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055D-D30A-42A0-B09B-FA46EDF06217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903CA-CB46-4659-92F3-9F03D86EC8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D43C3-65D4-494F-A93D-C675B5DFF29B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1244-559B-4D36-B9F8-1F4976D21C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9CAC-D288-422E-A7D7-6EFA07255E53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6190-5B12-4AA3-B102-F3EA6AC60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6C625-684B-4DE3-8805-2FA9F6EC28FE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6500B-E025-44A6-A51C-095DD2144E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9360A-ED32-4031-B3EF-699EB12D36EE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3CD86-222D-4AFE-BEFC-D400415C9A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CB5E3-2789-46A4-9ED6-8C743C7267E5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D4FC6-D522-410B-B139-CB9E91780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79313-3DA5-425C-BE4B-194746FF0036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C82F-F593-44D4-8D43-13756BD8D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8E8D-5423-4656-810E-5CCC4EA1603A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E96-5D09-4EDE-8493-29D982B77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65C87-8455-4CBE-B660-9F6276AE88F2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5D635-4E26-4CA8-B930-9A5B895845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146-BC85-48F8-B04F-FC53836C730A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B351D-FA69-4C44-8AB4-3A0D50CE1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6DE1762-9200-4C0D-BD4E-1FD7A6AF2C0B}" type="datetimeFigureOut">
              <a:rPr lang="en-US"/>
              <a:pPr>
                <a:defRPr/>
              </a:pPr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966540D-224D-4C29-9C4E-F405077FD5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492989" y="224644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Computing and Graphics in Applied Statistics</a:t>
            </a:r>
          </a:p>
          <a:p>
            <a:r>
              <a:rPr lang="en-US" sz="2400" b="1">
                <a:latin typeface="Calibri" pitchFamily="34" charset="0"/>
              </a:rPr>
              <a:t>LECTURE 3/January 28, </a:t>
            </a:r>
            <a:r>
              <a:rPr lang="en-US" sz="2400" b="1" dirty="0">
                <a:latin typeface="Calibri" pitchFamily="34" charset="0"/>
              </a:rPr>
              <a:t>2020</a:t>
            </a:r>
          </a:p>
          <a:p>
            <a:endParaRPr lang="en-US" sz="2400" b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5070" y="1016732"/>
            <a:ext cx="792736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Last class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itchFamily="34" charset="0"/>
              </a:rPr>
              <a:t>Poissonness</a:t>
            </a:r>
            <a:r>
              <a:rPr lang="en-US" sz="2000" b="1" dirty="0">
                <a:latin typeface="Calibri" pitchFamily="34" charset="0"/>
              </a:rPr>
              <a:t> plot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Random number generators in R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Diagnostic distribution plots in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070" y="2528900"/>
            <a:ext cx="7927369" cy="2769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Today and next classes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Robust estimation:  trimmed mean, </a:t>
            </a:r>
            <a:r>
              <a:rPr lang="en-US" sz="2000" b="1" dirty="0" err="1">
                <a:latin typeface="Calibri" pitchFamily="34" charset="0"/>
              </a:rPr>
              <a:t>winsorized</a:t>
            </a:r>
            <a:r>
              <a:rPr lang="en-US" sz="2000" b="1" dirty="0">
                <a:latin typeface="Calibri" pitchFamily="34" charset="0"/>
              </a:rPr>
              <a:t> mean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Monte Carlo Methods</a:t>
            </a:r>
          </a:p>
          <a:p>
            <a:pPr marL="274320" indent="-365760">
              <a:lnSpc>
                <a:spcPts val="12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Calibri" pitchFamily="34" charset="0"/>
            </a:endParaRP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Chapter 2:  Estimation  (Linear Model)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Simple Linear Regression</a:t>
            </a:r>
          </a:p>
          <a:p>
            <a:pPr marL="7315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Multiple Linear Regression</a:t>
            </a:r>
          </a:p>
          <a:p>
            <a:pPr marL="274320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Bootstrapping</a:t>
            </a:r>
          </a:p>
          <a:p>
            <a:pPr marL="274320" lvl="1" indent="-36576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itchFamily="34" charset="0"/>
              </a:rPr>
              <a:t>HW: #1-3 assigned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63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 mardekian</dc:creator>
  <cp:lastModifiedBy>Jack Mardekian</cp:lastModifiedBy>
  <cp:revision>132</cp:revision>
  <dcterms:created xsi:type="dcterms:W3CDTF">2012-02-14T22:51:14Z</dcterms:created>
  <dcterms:modified xsi:type="dcterms:W3CDTF">2020-01-28T17:04:47Z</dcterms:modified>
</cp:coreProperties>
</file>