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86" d="100"/>
          <a:sy n="86" d="100"/>
        </p:scale>
        <p:origin x="19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5/February 4,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Chapter 2:  Estimation  (Linear Model)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Simple Linear Regression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Multiple 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70" y="2528900"/>
            <a:ext cx="792736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  <a:endParaRPr lang="en-US" sz="2000" b="1" dirty="0"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Multiple Linear Regression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Matrix Approach to Simple Linear Regression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Bootstrapping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Robust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Bootstrapping in a Robust Regression (example)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Permutation Tests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56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135</cp:revision>
  <dcterms:created xsi:type="dcterms:W3CDTF">2012-02-14T22:51:14Z</dcterms:created>
  <dcterms:modified xsi:type="dcterms:W3CDTF">2020-02-04T06:56:57Z</dcterms:modified>
</cp:coreProperties>
</file>