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6/February 7,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Multiple Linear Regression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Matrix Approach to Simple 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69" y="2217061"/>
            <a:ext cx="7927369" cy="292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estim4.R (Ex. 3/p.30)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Introduction to Bootstrapping </a:t>
            </a:r>
          </a:p>
          <a:p>
            <a:pPr marL="365760" lvl="1"/>
            <a:r>
              <a:rPr lang="en-US" sz="2000" b="1" dirty="0">
                <a:latin typeface="Calibri" pitchFamily="34" charset="0"/>
              </a:rPr>
              <a:t>	EmpiricalCDF.docx, </a:t>
            </a:r>
            <a:r>
              <a:rPr lang="en-US" sz="2000" b="1" dirty="0" err="1">
                <a:latin typeface="Calibri" pitchFamily="34" charset="0"/>
              </a:rPr>
              <a:t>ecdf.R</a:t>
            </a:r>
            <a:r>
              <a:rPr lang="en-US" sz="2000" b="1" dirty="0">
                <a:latin typeface="Calibri" pitchFamily="34" charset="0"/>
              </a:rPr>
              <a:t>, </a:t>
            </a:r>
            <a:r>
              <a:rPr lang="en-US" sz="2000" b="1" dirty="0" err="1">
                <a:latin typeface="Calibri" pitchFamily="34" charset="0"/>
              </a:rPr>
              <a:t>bootGala.R</a:t>
            </a:r>
            <a:endParaRPr lang="en-US" sz="2000" b="1" dirty="0"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Robust Regression, Bootstrapping + Robust Regression   	</a:t>
            </a:r>
            <a:r>
              <a:rPr lang="en-US" sz="2000" b="1" dirty="0" err="1">
                <a:latin typeface="Calibri" pitchFamily="34" charset="0"/>
              </a:rPr>
              <a:t>RobustRegressioncity.R</a:t>
            </a:r>
            <a:r>
              <a:rPr lang="en-US" sz="2000" b="1" dirty="0">
                <a:latin typeface="Calibri" pitchFamily="34" charset="0"/>
              </a:rPr>
              <a:t>, </a:t>
            </a:r>
            <a:r>
              <a:rPr lang="en-US" sz="2000" b="1" dirty="0" err="1">
                <a:latin typeface="Calibri" pitchFamily="34" charset="0"/>
              </a:rPr>
              <a:t>RobustGala.R</a:t>
            </a:r>
            <a:endParaRPr lang="en-US" sz="2000" b="1" dirty="0">
              <a:latin typeface="Calibri" pitchFamily="34" charset="0"/>
            </a:endParaRP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Permutation Tests </a:t>
            </a:r>
          </a:p>
          <a:p>
            <a:pPr marL="365760" lvl="2"/>
            <a:r>
              <a:rPr lang="en-US" sz="2000" b="1" dirty="0">
                <a:latin typeface="Calibri" pitchFamily="34" charset="0"/>
              </a:rPr>
              <a:t>	permutation1.R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#4-7 assigned in Canvas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84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141</cp:revision>
  <dcterms:created xsi:type="dcterms:W3CDTF">2012-02-14T22:51:14Z</dcterms:created>
  <dcterms:modified xsi:type="dcterms:W3CDTF">2020-02-07T14:51:04Z</dcterms:modified>
</cp:coreProperties>
</file>