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7/February 11,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Introduction to Bootstrapping </a:t>
            </a:r>
          </a:p>
          <a:p>
            <a:pPr marL="365760" lvl="1"/>
            <a:r>
              <a:rPr lang="en-US" sz="2000" b="1" dirty="0">
                <a:latin typeface="Calibri" pitchFamily="34" charset="0"/>
              </a:rPr>
              <a:t>(EmpiricalCDF.docx, </a:t>
            </a:r>
            <a:r>
              <a:rPr lang="en-US" sz="2000" b="1" dirty="0" err="1">
                <a:latin typeface="Calibri" pitchFamily="34" charset="0"/>
              </a:rPr>
              <a:t>ecdf.R</a:t>
            </a:r>
            <a:r>
              <a:rPr lang="en-US" sz="2000" b="1" dirty="0">
                <a:latin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</a:rPr>
              <a:t>bootGala.R</a:t>
            </a:r>
            <a:r>
              <a:rPr lang="en-US" sz="2000" b="1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219737"/>
            <a:ext cx="79273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Regression, Bootstrapping + Robust Regression   	</a:t>
            </a:r>
            <a:r>
              <a:rPr lang="en-US" sz="2000" b="1" dirty="0" err="1">
                <a:latin typeface="Calibri" pitchFamily="34" charset="0"/>
              </a:rPr>
              <a:t>RobustRegressioncity.R</a:t>
            </a:r>
            <a:r>
              <a:rPr lang="en-US" sz="2000" b="1" dirty="0">
                <a:latin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</a:rPr>
              <a:t>RobustGala.R</a:t>
            </a:r>
            <a:endParaRPr lang="en-US" sz="2000" b="1" dirty="0"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Permutation Tests </a:t>
            </a:r>
          </a:p>
          <a:p>
            <a:pPr marL="365760" lvl="2"/>
            <a:r>
              <a:rPr lang="en-US" sz="2000" b="1" dirty="0">
                <a:latin typeface="Calibri" pitchFamily="34" charset="0"/>
              </a:rPr>
              <a:t>	permutation1.R, permutation2.R, permutation3.R 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Bonferroni Joint Confidence Intervals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#4-7 assigned in Canvas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76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144</cp:revision>
  <dcterms:created xsi:type="dcterms:W3CDTF">2012-02-14T22:51:14Z</dcterms:created>
  <dcterms:modified xsi:type="dcterms:W3CDTF">2020-02-11T05:09:11Z</dcterms:modified>
</cp:coreProperties>
</file>