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9/February 18,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Permutation Tests </a:t>
            </a:r>
          </a:p>
          <a:p>
            <a:pPr marL="365760" lvl="2"/>
            <a:r>
              <a:rPr lang="en-US" sz="2000" b="1" dirty="0">
                <a:latin typeface="Calibri" pitchFamily="34" charset="0"/>
              </a:rPr>
              <a:t>	permutation1.R, permutation2.R, permutation3.R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281" y="2276872"/>
            <a:ext cx="7927369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Bonferroni Joint Confidence Intervals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Logistic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Maximum Likelihood Estimation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Model selection (Chapter 10 of text), Cross Validation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#8-9 assigned in Canvas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12AF-32FB-4B2A-9B8C-AE1A5D8FA965}"/>
              </a:ext>
            </a:extLst>
          </p:cNvPr>
          <p:cNvSpPr txBox="1"/>
          <p:nvPr/>
        </p:nvSpPr>
        <p:spPr>
          <a:xfrm>
            <a:off x="605776" y="4436821"/>
            <a:ext cx="792736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Test #1 scheduled for March 6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Study guide to be posted in Canvas by morning of Feb. 29</a:t>
            </a:r>
          </a:p>
          <a:p>
            <a:pPr marL="36576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 session on March 3 (HW answers to be posted, review of 5   typical  questions, answer your questions)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102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152</cp:revision>
  <dcterms:created xsi:type="dcterms:W3CDTF">2012-02-14T22:51:14Z</dcterms:created>
  <dcterms:modified xsi:type="dcterms:W3CDTF">2020-02-18T14:02:17Z</dcterms:modified>
</cp:coreProperties>
</file>