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20"/>
  </p:notesMasterIdLst>
  <p:handoutMasterIdLst>
    <p:handoutMasterId r:id="rId21"/>
  </p:handoutMasterIdLst>
  <p:sldIdLst>
    <p:sldId id="256" r:id="rId3"/>
    <p:sldId id="271" r:id="rId4"/>
    <p:sldId id="257" r:id="rId5"/>
    <p:sldId id="258" r:id="rId6"/>
    <p:sldId id="260" r:id="rId7"/>
    <p:sldId id="261" r:id="rId8"/>
    <p:sldId id="262" r:id="rId9"/>
    <p:sldId id="263" r:id="rId10"/>
    <p:sldId id="264" r:id="rId11"/>
    <p:sldId id="279" r:id="rId12"/>
    <p:sldId id="266" r:id="rId13"/>
    <p:sldId id="268" r:id="rId14"/>
    <p:sldId id="265" r:id="rId15"/>
    <p:sldId id="278" r:id="rId16"/>
    <p:sldId id="275" r:id="rId17"/>
    <p:sldId id="276" r:id="rId18"/>
    <p:sldId id="277" r:id="rId1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dine Burgos" initials="NB" lastIdx="1" clrIdx="0">
    <p:extLst>
      <p:ext uri="{19B8F6BF-5375-455C-9EA6-DF929625EA0E}">
        <p15:presenceInfo xmlns:p15="http://schemas.microsoft.com/office/powerpoint/2012/main" userId="1636e93efb94b1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19EAF-0AD0-476E-91DF-0CCB67E35F98}" v="46" dt="2020-04-24T23:46:33.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p:scale>
          <a:sx n="70" d="100"/>
          <a:sy n="70" d="100"/>
        </p:scale>
        <p:origin x="1810" y="29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ine Burgos" userId="1636e93efb94b143" providerId="LiveId" clId="{24419EAF-0AD0-476E-91DF-0CCB67E35F98}"/>
    <pc:docChg chg="undo redo custSel modSld">
      <pc:chgData name="Nadine Burgos" userId="1636e93efb94b143" providerId="LiveId" clId="{24419EAF-0AD0-476E-91DF-0CCB67E35F98}" dt="2020-04-24T23:51:01.187" v="1190" actId="1076"/>
      <pc:docMkLst>
        <pc:docMk/>
      </pc:docMkLst>
      <pc:sldChg chg="modSp">
        <pc:chgData name="Nadine Burgos" userId="1636e93efb94b143" providerId="LiveId" clId="{24419EAF-0AD0-476E-91DF-0CCB67E35F98}" dt="2020-04-24T23:47:10.057" v="1181" actId="255"/>
        <pc:sldMkLst>
          <pc:docMk/>
          <pc:sldMk cId="0" sldId="257"/>
        </pc:sldMkLst>
        <pc:spChg chg="mod">
          <ac:chgData name="Nadine Burgos" userId="1636e93efb94b143" providerId="LiveId" clId="{24419EAF-0AD0-476E-91DF-0CCB67E35F98}" dt="2020-04-24T23:47:10.057" v="1181" actId="255"/>
          <ac:spMkLst>
            <pc:docMk/>
            <pc:sldMk cId="0" sldId="257"/>
            <ac:spMk id="4099" creationId="{00000000-0000-0000-0000-000000000000}"/>
          </ac:spMkLst>
        </pc:spChg>
      </pc:sldChg>
      <pc:sldChg chg="modSp">
        <pc:chgData name="Nadine Burgos" userId="1636e93efb94b143" providerId="LiveId" clId="{24419EAF-0AD0-476E-91DF-0CCB67E35F98}" dt="2020-04-24T22:45:18.233" v="241" actId="1076"/>
        <pc:sldMkLst>
          <pc:docMk/>
          <pc:sldMk cId="0" sldId="258"/>
        </pc:sldMkLst>
        <pc:spChg chg="mod">
          <ac:chgData name="Nadine Burgos" userId="1636e93efb94b143" providerId="LiveId" clId="{24419EAF-0AD0-476E-91DF-0CCB67E35F98}" dt="2020-04-24T22:45:18.233" v="241" actId="1076"/>
          <ac:spMkLst>
            <pc:docMk/>
            <pc:sldMk cId="0" sldId="258"/>
            <ac:spMk id="277507" creationId="{00000000-0000-0000-0000-000000000000}"/>
          </ac:spMkLst>
        </pc:spChg>
      </pc:sldChg>
      <pc:sldChg chg="modSp">
        <pc:chgData name="Nadine Burgos" userId="1636e93efb94b143" providerId="LiveId" clId="{24419EAF-0AD0-476E-91DF-0CCB67E35F98}" dt="2020-04-24T22:51:22.353" v="255" actId="1076"/>
        <pc:sldMkLst>
          <pc:docMk/>
          <pc:sldMk cId="3170071040" sldId="260"/>
        </pc:sldMkLst>
        <pc:spChg chg="mod">
          <ac:chgData name="Nadine Burgos" userId="1636e93efb94b143" providerId="LiveId" clId="{24419EAF-0AD0-476E-91DF-0CCB67E35F98}" dt="2020-04-24T22:51:22.353" v="255" actId="1076"/>
          <ac:spMkLst>
            <pc:docMk/>
            <pc:sldMk cId="3170071040" sldId="260"/>
            <ac:spMk id="277506" creationId="{00000000-0000-0000-0000-000000000000}"/>
          </ac:spMkLst>
        </pc:spChg>
        <pc:spChg chg="mod">
          <ac:chgData name="Nadine Burgos" userId="1636e93efb94b143" providerId="LiveId" clId="{24419EAF-0AD0-476E-91DF-0CCB67E35F98}" dt="2020-04-24T22:46:09.142" v="247" actId="207"/>
          <ac:spMkLst>
            <pc:docMk/>
            <pc:sldMk cId="3170071040" sldId="260"/>
            <ac:spMk id="277507" creationId="{00000000-0000-0000-0000-000000000000}"/>
          </ac:spMkLst>
        </pc:spChg>
      </pc:sldChg>
      <pc:sldChg chg="modSp">
        <pc:chgData name="Nadine Burgos" userId="1636e93efb94b143" providerId="LiveId" clId="{24419EAF-0AD0-476E-91DF-0CCB67E35F98}" dt="2020-04-24T23:09:13.036" v="1026" actId="1076"/>
        <pc:sldMkLst>
          <pc:docMk/>
          <pc:sldMk cId="4074804378" sldId="261"/>
        </pc:sldMkLst>
        <pc:spChg chg="mod">
          <ac:chgData name="Nadine Burgos" userId="1636e93efb94b143" providerId="LiveId" clId="{24419EAF-0AD0-476E-91DF-0CCB67E35F98}" dt="2020-04-24T23:09:13.036" v="1026" actId="1076"/>
          <ac:spMkLst>
            <pc:docMk/>
            <pc:sldMk cId="4074804378" sldId="261"/>
            <ac:spMk id="4" creationId="{A8A48959-5E50-4669-B9A2-1058E0E191C1}"/>
          </ac:spMkLst>
        </pc:spChg>
      </pc:sldChg>
      <pc:sldChg chg="modSp">
        <pc:chgData name="Nadine Burgos" userId="1636e93efb94b143" providerId="LiveId" clId="{24419EAF-0AD0-476E-91DF-0CCB67E35F98}" dt="2020-04-24T23:33:43.059" v="1100" actId="20577"/>
        <pc:sldMkLst>
          <pc:docMk/>
          <pc:sldMk cId="4134679781" sldId="263"/>
        </pc:sldMkLst>
        <pc:spChg chg="mod">
          <ac:chgData name="Nadine Burgos" userId="1636e93efb94b143" providerId="LiveId" clId="{24419EAF-0AD0-476E-91DF-0CCB67E35F98}" dt="2020-04-24T22:56:00.561" v="293" actId="20577"/>
          <ac:spMkLst>
            <pc:docMk/>
            <pc:sldMk cId="4134679781" sldId="263"/>
            <ac:spMk id="2" creationId="{61DDAAB5-2FB9-49A4-9008-FF2A70D4C0E4}"/>
          </ac:spMkLst>
        </pc:spChg>
        <pc:spChg chg="mod">
          <ac:chgData name="Nadine Burgos" userId="1636e93efb94b143" providerId="LiveId" clId="{24419EAF-0AD0-476E-91DF-0CCB67E35F98}" dt="2020-04-24T23:33:43.059" v="1100" actId="20577"/>
          <ac:spMkLst>
            <pc:docMk/>
            <pc:sldMk cId="4134679781" sldId="263"/>
            <ac:spMk id="3" creationId="{26AAE67E-9489-40D9-89AD-C1BDF0A42E51}"/>
          </ac:spMkLst>
        </pc:spChg>
      </pc:sldChg>
      <pc:sldChg chg="modSp">
        <pc:chgData name="Nadine Burgos" userId="1636e93efb94b143" providerId="LiveId" clId="{24419EAF-0AD0-476E-91DF-0CCB67E35F98}" dt="2020-04-24T23:09:40.009" v="1028" actId="20577"/>
        <pc:sldMkLst>
          <pc:docMk/>
          <pc:sldMk cId="758889639" sldId="264"/>
        </pc:sldMkLst>
        <pc:spChg chg="mod">
          <ac:chgData name="Nadine Burgos" userId="1636e93efb94b143" providerId="LiveId" clId="{24419EAF-0AD0-476E-91DF-0CCB67E35F98}" dt="2020-04-24T22:56:08.324" v="294" actId="20577"/>
          <ac:spMkLst>
            <pc:docMk/>
            <pc:sldMk cId="758889639" sldId="264"/>
            <ac:spMk id="2" creationId="{733A20C7-CFA1-4EA2-9027-80618028D6DE}"/>
          </ac:spMkLst>
        </pc:spChg>
        <pc:spChg chg="mod">
          <ac:chgData name="Nadine Burgos" userId="1636e93efb94b143" providerId="LiveId" clId="{24419EAF-0AD0-476E-91DF-0CCB67E35F98}" dt="2020-04-24T23:09:40.009" v="1028" actId="20577"/>
          <ac:spMkLst>
            <pc:docMk/>
            <pc:sldMk cId="758889639" sldId="264"/>
            <ac:spMk id="3" creationId="{A58BEDF5-86D0-4742-A3A8-9277E469A76F}"/>
          </ac:spMkLst>
        </pc:spChg>
      </pc:sldChg>
      <pc:sldChg chg="modSp">
        <pc:chgData name="Nadine Burgos" userId="1636e93efb94b143" providerId="LiveId" clId="{24419EAF-0AD0-476E-91DF-0CCB67E35F98}" dt="2020-04-24T23:42:41.758" v="1152" actId="20577"/>
        <pc:sldMkLst>
          <pc:docMk/>
          <pc:sldMk cId="3353045304" sldId="265"/>
        </pc:sldMkLst>
        <pc:spChg chg="mod">
          <ac:chgData name="Nadine Burgos" userId="1636e93efb94b143" providerId="LiveId" clId="{24419EAF-0AD0-476E-91DF-0CCB67E35F98}" dt="2020-04-24T23:06:35.004" v="1013" actId="1076"/>
          <ac:spMkLst>
            <pc:docMk/>
            <pc:sldMk cId="3353045304" sldId="265"/>
            <ac:spMk id="2" creationId="{20F3B821-1F61-4220-91F2-0AB9F38DD003}"/>
          </ac:spMkLst>
        </pc:spChg>
        <pc:spChg chg="mod">
          <ac:chgData name="Nadine Burgos" userId="1636e93efb94b143" providerId="LiveId" clId="{24419EAF-0AD0-476E-91DF-0CCB67E35F98}" dt="2020-04-24T23:42:41.758" v="1152" actId="20577"/>
          <ac:spMkLst>
            <pc:docMk/>
            <pc:sldMk cId="3353045304" sldId="265"/>
            <ac:spMk id="3" creationId="{3AE63DA2-5342-4C21-BCF7-54596A42DC9A}"/>
          </ac:spMkLst>
        </pc:spChg>
      </pc:sldChg>
      <pc:sldChg chg="modSp">
        <pc:chgData name="Nadine Burgos" userId="1636e93efb94b143" providerId="LiveId" clId="{24419EAF-0AD0-476E-91DF-0CCB67E35F98}" dt="2020-04-24T23:37:24.510" v="1134" actId="20577"/>
        <pc:sldMkLst>
          <pc:docMk/>
          <pc:sldMk cId="3949521081" sldId="266"/>
        </pc:sldMkLst>
        <pc:spChg chg="mod">
          <ac:chgData name="Nadine Burgos" userId="1636e93efb94b143" providerId="LiveId" clId="{24419EAF-0AD0-476E-91DF-0CCB67E35F98}" dt="2020-04-24T23:37:24.510" v="1134" actId="20577"/>
          <ac:spMkLst>
            <pc:docMk/>
            <pc:sldMk cId="3949521081" sldId="266"/>
            <ac:spMk id="2" creationId="{1C01E151-8156-4579-B751-162B7FB20C7D}"/>
          </ac:spMkLst>
        </pc:spChg>
        <pc:spChg chg="mod">
          <ac:chgData name="Nadine Burgos" userId="1636e93efb94b143" providerId="LiveId" clId="{24419EAF-0AD0-476E-91DF-0CCB67E35F98}" dt="2020-04-24T23:12:53.725" v="1043" actId="113"/>
          <ac:spMkLst>
            <pc:docMk/>
            <pc:sldMk cId="3949521081" sldId="266"/>
            <ac:spMk id="4" creationId="{F04A54B1-EF30-419E-93B5-33277F76F2CE}"/>
          </ac:spMkLst>
        </pc:spChg>
        <pc:spChg chg="mod">
          <ac:chgData name="Nadine Burgos" userId="1636e93efb94b143" providerId="LiveId" clId="{24419EAF-0AD0-476E-91DF-0CCB67E35F98}" dt="2020-04-24T23:10:14.098" v="1032" actId="114"/>
          <ac:spMkLst>
            <pc:docMk/>
            <pc:sldMk cId="3949521081" sldId="266"/>
            <ac:spMk id="6" creationId="{B90F8C1B-0499-47FF-99FB-0A455F3E03A4}"/>
          </ac:spMkLst>
        </pc:spChg>
      </pc:sldChg>
      <pc:sldChg chg="modSp">
        <pc:chgData name="Nadine Burgos" userId="1636e93efb94b143" providerId="LiveId" clId="{24419EAF-0AD0-476E-91DF-0CCB67E35F98}" dt="2020-04-24T23:48:44.251" v="1185" actId="20577"/>
        <pc:sldMkLst>
          <pc:docMk/>
          <pc:sldMk cId="2813465575" sldId="268"/>
        </pc:sldMkLst>
        <pc:spChg chg="mod">
          <ac:chgData name="Nadine Burgos" userId="1636e93efb94b143" providerId="LiveId" clId="{24419EAF-0AD0-476E-91DF-0CCB67E35F98}" dt="2020-04-24T23:37:29.346" v="1136" actId="20577"/>
          <ac:spMkLst>
            <pc:docMk/>
            <pc:sldMk cId="2813465575" sldId="268"/>
            <ac:spMk id="2" creationId="{9325F9A0-A1E8-45BA-B02B-FD5540B2374A}"/>
          </ac:spMkLst>
        </pc:spChg>
        <pc:spChg chg="mod">
          <ac:chgData name="Nadine Burgos" userId="1636e93efb94b143" providerId="LiveId" clId="{24419EAF-0AD0-476E-91DF-0CCB67E35F98}" dt="2020-04-24T23:48:44.251" v="1185" actId="20577"/>
          <ac:spMkLst>
            <pc:docMk/>
            <pc:sldMk cId="2813465575" sldId="268"/>
            <ac:spMk id="3" creationId="{B766714B-AB46-4F0B-B1F9-EDF0E0402194}"/>
          </ac:spMkLst>
        </pc:spChg>
      </pc:sldChg>
      <pc:sldChg chg="modSp">
        <pc:chgData name="Nadine Burgos" userId="1636e93efb94b143" providerId="LiveId" clId="{24419EAF-0AD0-476E-91DF-0CCB67E35F98}" dt="2020-04-24T23:46:33.013" v="1178" actId="208"/>
        <pc:sldMkLst>
          <pc:docMk/>
          <pc:sldMk cId="3066145430" sldId="271"/>
        </pc:sldMkLst>
        <pc:graphicFrameChg chg="mod">
          <ac:chgData name="Nadine Burgos" userId="1636e93efb94b143" providerId="LiveId" clId="{24419EAF-0AD0-476E-91DF-0CCB67E35F98}" dt="2020-04-24T23:46:33.013" v="1178" actId="208"/>
          <ac:graphicFrameMkLst>
            <pc:docMk/>
            <pc:sldMk cId="3066145430" sldId="271"/>
            <ac:graphicFrameMk id="6" creationId="{2A35C68A-92F8-4373-958D-5B11CC76BDF9}"/>
          </ac:graphicFrameMkLst>
        </pc:graphicFrameChg>
      </pc:sldChg>
      <pc:sldChg chg="modSp">
        <pc:chgData name="Nadine Burgos" userId="1636e93efb94b143" providerId="LiveId" clId="{24419EAF-0AD0-476E-91DF-0CCB67E35F98}" dt="2020-04-24T23:50:08.161" v="1189" actId="1076"/>
        <pc:sldMkLst>
          <pc:docMk/>
          <pc:sldMk cId="3665224432" sldId="275"/>
        </pc:sldMkLst>
        <pc:spChg chg="mod">
          <ac:chgData name="Nadine Burgos" userId="1636e93efb94b143" providerId="LiveId" clId="{24419EAF-0AD0-476E-91DF-0CCB67E35F98}" dt="2020-04-24T23:50:08.161" v="1189" actId="1076"/>
          <ac:spMkLst>
            <pc:docMk/>
            <pc:sldMk cId="3665224432" sldId="275"/>
            <ac:spMk id="3" creationId="{3F6A3C24-646C-4402-A49E-1FA94594C7E5}"/>
          </ac:spMkLst>
        </pc:spChg>
      </pc:sldChg>
      <pc:sldChg chg="modSp">
        <pc:chgData name="Nadine Burgos" userId="1636e93efb94b143" providerId="LiveId" clId="{24419EAF-0AD0-476E-91DF-0CCB67E35F98}" dt="2020-04-24T23:49:46.584" v="1188" actId="1076"/>
        <pc:sldMkLst>
          <pc:docMk/>
          <pc:sldMk cId="239002624" sldId="276"/>
        </pc:sldMkLst>
        <pc:spChg chg="mod">
          <ac:chgData name="Nadine Burgos" userId="1636e93efb94b143" providerId="LiveId" clId="{24419EAF-0AD0-476E-91DF-0CCB67E35F98}" dt="2020-04-24T22:49:27.995" v="252" actId="20577"/>
          <ac:spMkLst>
            <pc:docMk/>
            <pc:sldMk cId="239002624" sldId="276"/>
            <ac:spMk id="2" creationId="{F066045F-22E3-49EB-B70A-F2FAE98AC1B7}"/>
          </ac:spMkLst>
        </pc:spChg>
        <pc:spChg chg="mod">
          <ac:chgData name="Nadine Burgos" userId="1636e93efb94b143" providerId="LiveId" clId="{24419EAF-0AD0-476E-91DF-0CCB67E35F98}" dt="2020-04-24T23:49:46.584" v="1188" actId="1076"/>
          <ac:spMkLst>
            <pc:docMk/>
            <pc:sldMk cId="239002624" sldId="276"/>
            <ac:spMk id="4" creationId="{B79044C5-BE87-469D-BD76-1341EE31FEAF}"/>
          </ac:spMkLst>
        </pc:spChg>
      </pc:sldChg>
      <pc:sldChg chg="modSp">
        <pc:chgData name="Nadine Burgos" userId="1636e93efb94b143" providerId="LiveId" clId="{24419EAF-0AD0-476E-91DF-0CCB67E35F98}" dt="2020-04-24T23:49:40.897" v="1187" actId="1076"/>
        <pc:sldMkLst>
          <pc:docMk/>
          <pc:sldMk cId="549208638" sldId="277"/>
        </pc:sldMkLst>
        <pc:spChg chg="mod">
          <ac:chgData name="Nadine Burgos" userId="1636e93efb94b143" providerId="LiveId" clId="{24419EAF-0AD0-476E-91DF-0CCB67E35F98}" dt="2020-04-24T22:49:24.197" v="250" actId="20577"/>
          <ac:spMkLst>
            <pc:docMk/>
            <pc:sldMk cId="549208638" sldId="277"/>
            <ac:spMk id="2" creationId="{F066045F-22E3-49EB-B70A-F2FAE98AC1B7}"/>
          </ac:spMkLst>
        </pc:spChg>
        <pc:spChg chg="mod">
          <ac:chgData name="Nadine Burgos" userId="1636e93efb94b143" providerId="LiveId" clId="{24419EAF-0AD0-476E-91DF-0CCB67E35F98}" dt="2020-04-24T23:49:40.897" v="1187" actId="1076"/>
          <ac:spMkLst>
            <pc:docMk/>
            <pc:sldMk cId="549208638" sldId="277"/>
            <ac:spMk id="4" creationId="{B79044C5-BE87-469D-BD76-1341EE31FEAF}"/>
          </ac:spMkLst>
        </pc:spChg>
      </pc:sldChg>
      <pc:sldChg chg="modSp">
        <pc:chgData name="Nadine Burgos" userId="1636e93efb94b143" providerId="LiveId" clId="{24419EAF-0AD0-476E-91DF-0CCB67E35F98}" dt="2020-04-24T22:43:53.992" v="239" actId="1076"/>
        <pc:sldMkLst>
          <pc:docMk/>
          <pc:sldMk cId="3712207185" sldId="278"/>
        </pc:sldMkLst>
        <pc:spChg chg="mod">
          <ac:chgData name="Nadine Burgos" userId="1636e93efb94b143" providerId="LiveId" clId="{24419EAF-0AD0-476E-91DF-0CCB67E35F98}" dt="2020-04-24T22:43:46.287" v="237" actId="1076"/>
          <ac:spMkLst>
            <pc:docMk/>
            <pc:sldMk cId="3712207185" sldId="278"/>
            <ac:spMk id="2" creationId="{F066045F-22E3-49EB-B70A-F2FAE98AC1B7}"/>
          </ac:spMkLst>
        </pc:spChg>
        <pc:picChg chg="mod">
          <ac:chgData name="Nadine Burgos" userId="1636e93efb94b143" providerId="LiveId" clId="{24419EAF-0AD0-476E-91DF-0CCB67E35F98}" dt="2020-04-24T22:43:53.992" v="239" actId="1076"/>
          <ac:picMkLst>
            <pc:docMk/>
            <pc:sldMk cId="3712207185" sldId="278"/>
            <ac:picMk id="7" creationId="{BC91C84B-34EF-4562-BDA0-0B2A202E9FC7}"/>
          </ac:picMkLst>
        </pc:picChg>
      </pc:sldChg>
      <pc:sldChg chg="modSp">
        <pc:chgData name="Nadine Burgos" userId="1636e93efb94b143" providerId="LiveId" clId="{24419EAF-0AD0-476E-91DF-0CCB67E35F98}" dt="2020-04-24T23:51:01.187" v="1190" actId="1076"/>
        <pc:sldMkLst>
          <pc:docMk/>
          <pc:sldMk cId="1879497282" sldId="279"/>
        </pc:sldMkLst>
        <pc:spChg chg="mod">
          <ac:chgData name="Nadine Burgos" userId="1636e93efb94b143" providerId="LiveId" clId="{24419EAF-0AD0-476E-91DF-0CCB67E35F98}" dt="2020-04-24T23:17:22.736" v="1047" actId="20577"/>
          <ac:spMkLst>
            <pc:docMk/>
            <pc:sldMk cId="1879497282" sldId="279"/>
            <ac:spMk id="6" creationId="{FFD605B8-9E53-4493-8FE6-D8450655A634}"/>
          </ac:spMkLst>
        </pc:spChg>
        <pc:spChg chg="mod">
          <ac:chgData name="Nadine Burgos" userId="1636e93efb94b143" providerId="LiveId" clId="{24419EAF-0AD0-476E-91DF-0CCB67E35F98}" dt="2020-04-24T23:51:01.187" v="1190" actId="1076"/>
          <ac:spMkLst>
            <pc:docMk/>
            <pc:sldMk cId="1879497282" sldId="279"/>
            <ac:spMk id="9" creationId="{CEBE6EB2-3FDC-40D3-8FEA-7BBA58F19F91}"/>
          </ac:spMkLst>
        </pc:spChg>
        <pc:picChg chg="mod">
          <ac:chgData name="Nadine Burgos" userId="1636e93efb94b143" providerId="LiveId" clId="{24419EAF-0AD0-476E-91DF-0CCB67E35F98}" dt="2020-04-24T23:18:31.928" v="1056" actId="1076"/>
          <ac:picMkLst>
            <pc:docMk/>
            <pc:sldMk cId="1879497282" sldId="279"/>
            <ac:picMk id="4" creationId="{FEDC0F48-DCAE-436A-9B65-B50E1D6A107F}"/>
          </ac:picMkLst>
        </pc:picChg>
        <pc:picChg chg="mod">
          <ac:chgData name="Nadine Burgos" userId="1636e93efb94b143" providerId="LiveId" clId="{24419EAF-0AD0-476E-91DF-0CCB67E35F98}" dt="2020-04-24T23:18:18.515" v="1054" actId="1076"/>
          <ac:picMkLst>
            <pc:docMk/>
            <pc:sldMk cId="1879497282" sldId="279"/>
            <ac:picMk id="5" creationId="{A3EAA876-1D78-4ABA-8B83-21420E113F9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32264-52F1-4440-9285-9C7E458A1F47}" type="doc">
      <dgm:prSet loTypeId="urn:microsoft.com/office/officeart/2005/8/layout/chevron2" loCatId="process" qsTypeId="urn:microsoft.com/office/officeart/2005/8/quickstyle/simple3" qsCatId="simple" csTypeId="urn:microsoft.com/office/officeart/2005/8/colors/colorful1" csCatId="colorful" phldr="1"/>
      <dgm:spPr/>
      <dgm:t>
        <a:bodyPr/>
        <a:lstStyle/>
        <a:p>
          <a:endParaRPr lang="en-US"/>
        </a:p>
      </dgm:t>
    </dgm:pt>
    <dgm:pt modelId="{2FE49133-DFA3-4989-98B1-1F303A04E838}">
      <dgm:prSet phldrT="[Text]"/>
      <dgm:spPr>
        <a:solidFill>
          <a:srgbClr val="00B0F0"/>
        </a:solidFill>
        <a:ln>
          <a:solidFill>
            <a:srgbClr val="00B0F0"/>
          </a:solidFill>
        </a:ln>
      </dgm:spPr>
      <dgm:t>
        <a:bodyPr/>
        <a:lstStyle/>
        <a:p>
          <a:r>
            <a:rPr lang="en-US" b="1"/>
            <a:t>1</a:t>
          </a:r>
        </a:p>
      </dgm:t>
    </dgm:pt>
    <dgm:pt modelId="{CA37C9F3-8C37-4F81-AD57-00A6B36435C0}" type="parTrans" cxnId="{505101F6-F04C-423F-843A-0B65CE4AA1B2}">
      <dgm:prSet/>
      <dgm:spPr/>
      <dgm:t>
        <a:bodyPr/>
        <a:lstStyle/>
        <a:p>
          <a:endParaRPr lang="en-US"/>
        </a:p>
      </dgm:t>
    </dgm:pt>
    <dgm:pt modelId="{460C4005-E410-40D1-B4BE-7D9502026210}" type="sibTrans" cxnId="{505101F6-F04C-423F-843A-0B65CE4AA1B2}">
      <dgm:prSet/>
      <dgm:spPr/>
      <dgm:t>
        <a:bodyPr/>
        <a:lstStyle/>
        <a:p>
          <a:endParaRPr lang="en-US"/>
        </a:p>
      </dgm:t>
    </dgm:pt>
    <dgm:pt modelId="{9CC51646-9CEB-49C8-B67B-EA1D227C11CA}">
      <dgm:prSet phldrT="[Text]"/>
      <dgm:spPr>
        <a:solidFill>
          <a:schemeClr val="accent3">
            <a:lumMod val="60000"/>
            <a:lumOff val="40000"/>
          </a:schemeClr>
        </a:solidFill>
        <a:ln>
          <a:solidFill>
            <a:schemeClr val="accent3">
              <a:lumMod val="60000"/>
              <a:lumOff val="40000"/>
            </a:schemeClr>
          </a:solidFill>
        </a:ln>
      </dgm:spPr>
      <dgm:t>
        <a:bodyPr/>
        <a:lstStyle/>
        <a:p>
          <a:r>
            <a:rPr lang="en-US" b="1"/>
            <a:t>2</a:t>
          </a:r>
        </a:p>
      </dgm:t>
    </dgm:pt>
    <dgm:pt modelId="{B007782E-293A-4C70-B374-1228DAF3B355}" type="parTrans" cxnId="{AC767845-81BD-4243-8AAA-9917DE6A56C4}">
      <dgm:prSet/>
      <dgm:spPr/>
      <dgm:t>
        <a:bodyPr/>
        <a:lstStyle/>
        <a:p>
          <a:endParaRPr lang="en-US"/>
        </a:p>
      </dgm:t>
    </dgm:pt>
    <dgm:pt modelId="{F6D4DF93-3A10-4CE7-A30B-3D47FE2D1E1C}" type="sibTrans" cxnId="{AC767845-81BD-4243-8AAA-9917DE6A56C4}">
      <dgm:prSet/>
      <dgm:spPr/>
      <dgm:t>
        <a:bodyPr/>
        <a:lstStyle/>
        <a:p>
          <a:endParaRPr lang="en-US"/>
        </a:p>
      </dgm:t>
    </dgm:pt>
    <dgm:pt modelId="{C5F21A00-0737-4A91-8623-807403405AAA}">
      <dgm:prSet phldrT="[Text]"/>
      <dgm:spPr>
        <a:solidFill>
          <a:srgbClr val="FFFF00"/>
        </a:solidFill>
        <a:ln>
          <a:solidFill>
            <a:srgbClr val="FFFF00"/>
          </a:solidFill>
        </a:ln>
      </dgm:spPr>
      <dgm:t>
        <a:bodyPr/>
        <a:lstStyle/>
        <a:p>
          <a:r>
            <a:rPr lang="en-US" b="1"/>
            <a:t>3</a:t>
          </a:r>
        </a:p>
      </dgm:t>
    </dgm:pt>
    <dgm:pt modelId="{3C6A52A0-85BF-4CDC-9B20-48979693B6D6}" type="parTrans" cxnId="{AF1218A0-AAF5-4AA7-9032-F81B0298BE55}">
      <dgm:prSet/>
      <dgm:spPr/>
      <dgm:t>
        <a:bodyPr/>
        <a:lstStyle/>
        <a:p>
          <a:endParaRPr lang="en-US"/>
        </a:p>
      </dgm:t>
    </dgm:pt>
    <dgm:pt modelId="{BAF13DE2-7A2F-48BD-B298-1AC3ACF60F3C}" type="sibTrans" cxnId="{AF1218A0-AAF5-4AA7-9032-F81B0298BE55}">
      <dgm:prSet/>
      <dgm:spPr/>
      <dgm:t>
        <a:bodyPr/>
        <a:lstStyle/>
        <a:p>
          <a:endParaRPr lang="en-US"/>
        </a:p>
      </dgm:t>
    </dgm:pt>
    <dgm:pt modelId="{69972A35-831A-44ED-AD6B-A4E0F3951D46}">
      <dgm:prSet phldrT="[Text]"/>
      <dgm:spPr>
        <a:ln>
          <a:solidFill>
            <a:schemeClr val="bg1"/>
          </a:solidFill>
        </a:ln>
      </dgm:spPr>
      <dgm:t>
        <a:bodyPr/>
        <a:lstStyle/>
        <a:p>
          <a:r>
            <a:rPr lang="en-US" dirty="0"/>
            <a:t>Abstract</a:t>
          </a:r>
        </a:p>
      </dgm:t>
    </dgm:pt>
    <dgm:pt modelId="{F3EE4483-EBEF-45B4-8744-5AE9C5A6BF5F}" type="parTrans" cxnId="{2062BD38-9A27-4F9B-BA1E-3E05AC932C37}">
      <dgm:prSet/>
      <dgm:spPr/>
      <dgm:t>
        <a:bodyPr/>
        <a:lstStyle/>
        <a:p>
          <a:endParaRPr lang="en-US"/>
        </a:p>
      </dgm:t>
    </dgm:pt>
    <dgm:pt modelId="{C397AB43-9B89-4AC7-AA33-48F62C3F6E46}" type="sibTrans" cxnId="{2062BD38-9A27-4F9B-BA1E-3E05AC932C37}">
      <dgm:prSet/>
      <dgm:spPr/>
      <dgm:t>
        <a:bodyPr/>
        <a:lstStyle/>
        <a:p>
          <a:endParaRPr lang="en-US"/>
        </a:p>
      </dgm:t>
    </dgm:pt>
    <dgm:pt modelId="{4823C57A-0FC8-4BB5-8B18-5EB67C2E2B8F}">
      <dgm:prSet phldrT="[Text]"/>
      <dgm:spPr>
        <a:ln>
          <a:solidFill>
            <a:schemeClr val="bg1"/>
          </a:solidFill>
        </a:ln>
      </dgm:spPr>
      <dgm:t>
        <a:bodyPr/>
        <a:lstStyle/>
        <a:p>
          <a:r>
            <a:rPr lang="en-US" dirty="0"/>
            <a:t>Introduction</a:t>
          </a:r>
        </a:p>
      </dgm:t>
    </dgm:pt>
    <dgm:pt modelId="{F5EFBBDB-EB6C-4FFD-95C0-4407922BC9B9}" type="parTrans" cxnId="{6ED3B377-873C-4E83-A434-E2FE5AD723EC}">
      <dgm:prSet/>
      <dgm:spPr/>
      <dgm:t>
        <a:bodyPr/>
        <a:lstStyle/>
        <a:p>
          <a:endParaRPr lang="en-US"/>
        </a:p>
      </dgm:t>
    </dgm:pt>
    <dgm:pt modelId="{49C7B987-F68A-487B-9855-43771953EE5A}" type="sibTrans" cxnId="{6ED3B377-873C-4E83-A434-E2FE5AD723EC}">
      <dgm:prSet/>
      <dgm:spPr/>
      <dgm:t>
        <a:bodyPr/>
        <a:lstStyle/>
        <a:p>
          <a:endParaRPr lang="en-US"/>
        </a:p>
      </dgm:t>
    </dgm:pt>
    <dgm:pt modelId="{B0DC74FC-1373-4156-9DE6-0C728B241B76}">
      <dgm:prSet phldrT="[Text]"/>
      <dgm:spPr>
        <a:ln>
          <a:solidFill>
            <a:schemeClr val="bg1"/>
          </a:solidFill>
        </a:ln>
      </dgm:spPr>
      <dgm:t>
        <a:bodyPr/>
        <a:lstStyle/>
        <a:p>
          <a:r>
            <a:rPr lang="en-US" dirty="0"/>
            <a:t>Materials</a:t>
          </a:r>
        </a:p>
      </dgm:t>
    </dgm:pt>
    <dgm:pt modelId="{EC70D221-59D7-4BED-9040-16B13F52E6BD}" type="parTrans" cxnId="{5981CEBD-CDE5-4695-9199-7A44A5629AA2}">
      <dgm:prSet/>
      <dgm:spPr/>
      <dgm:t>
        <a:bodyPr/>
        <a:lstStyle/>
        <a:p>
          <a:endParaRPr lang="en-US"/>
        </a:p>
      </dgm:t>
    </dgm:pt>
    <dgm:pt modelId="{87662813-6AD9-4238-B7B3-07D09F80CB05}" type="sibTrans" cxnId="{5981CEBD-CDE5-4695-9199-7A44A5629AA2}">
      <dgm:prSet/>
      <dgm:spPr/>
      <dgm:t>
        <a:bodyPr/>
        <a:lstStyle/>
        <a:p>
          <a:endParaRPr lang="en-US"/>
        </a:p>
      </dgm:t>
    </dgm:pt>
    <dgm:pt modelId="{24CF43C2-0276-407F-8653-BEAD9836C035}">
      <dgm:prSet/>
      <dgm:spPr>
        <a:solidFill>
          <a:srgbClr val="00B0F0"/>
        </a:solidFill>
        <a:ln>
          <a:solidFill>
            <a:srgbClr val="00B0F0"/>
          </a:solidFill>
        </a:ln>
      </dgm:spPr>
      <dgm:t>
        <a:bodyPr/>
        <a:lstStyle/>
        <a:p>
          <a:r>
            <a:rPr lang="en-US" b="1" dirty="0"/>
            <a:t>4</a:t>
          </a:r>
        </a:p>
      </dgm:t>
    </dgm:pt>
    <dgm:pt modelId="{10390F6A-EBFE-4F2B-98CB-C482FBFA8BB0}" type="parTrans" cxnId="{A89598E7-7F04-4A10-A258-9F405AE04278}">
      <dgm:prSet/>
      <dgm:spPr/>
      <dgm:t>
        <a:bodyPr/>
        <a:lstStyle/>
        <a:p>
          <a:endParaRPr lang="en-US"/>
        </a:p>
      </dgm:t>
    </dgm:pt>
    <dgm:pt modelId="{311EF4E5-8171-48C5-A59B-D0300BD23213}" type="sibTrans" cxnId="{A89598E7-7F04-4A10-A258-9F405AE04278}">
      <dgm:prSet/>
      <dgm:spPr/>
      <dgm:t>
        <a:bodyPr/>
        <a:lstStyle/>
        <a:p>
          <a:endParaRPr lang="en-US"/>
        </a:p>
      </dgm:t>
    </dgm:pt>
    <dgm:pt modelId="{CDB53BD4-9092-4CC7-BDC4-6941703BE4A9}">
      <dgm:prSet/>
      <dgm:spPr>
        <a:solidFill>
          <a:schemeClr val="accent3">
            <a:lumMod val="60000"/>
            <a:lumOff val="40000"/>
          </a:schemeClr>
        </a:solidFill>
        <a:ln>
          <a:solidFill>
            <a:schemeClr val="accent3">
              <a:lumMod val="60000"/>
              <a:lumOff val="40000"/>
            </a:schemeClr>
          </a:solidFill>
        </a:ln>
      </dgm:spPr>
      <dgm:t>
        <a:bodyPr/>
        <a:lstStyle/>
        <a:p>
          <a:r>
            <a:rPr lang="en-US" b="1" dirty="0"/>
            <a:t>5</a:t>
          </a:r>
        </a:p>
      </dgm:t>
    </dgm:pt>
    <dgm:pt modelId="{298E4314-0816-4634-9688-95C1BC18C663}" type="parTrans" cxnId="{A679124C-72C9-4517-B257-1A7D51ABCC40}">
      <dgm:prSet/>
      <dgm:spPr/>
      <dgm:t>
        <a:bodyPr/>
        <a:lstStyle/>
        <a:p>
          <a:endParaRPr lang="en-US"/>
        </a:p>
      </dgm:t>
    </dgm:pt>
    <dgm:pt modelId="{6DB83162-8BEC-4D99-A7A2-9198B12FE361}" type="sibTrans" cxnId="{A679124C-72C9-4517-B257-1A7D51ABCC40}">
      <dgm:prSet/>
      <dgm:spPr/>
      <dgm:t>
        <a:bodyPr/>
        <a:lstStyle/>
        <a:p>
          <a:endParaRPr lang="en-US"/>
        </a:p>
      </dgm:t>
    </dgm:pt>
    <dgm:pt modelId="{1A3B1A6B-B272-4155-BD15-1F83EEE1F2D0}">
      <dgm:prSet/>
      <dgm:spPr>
        <a:ln>
          <a:solidFill>
            <a:schemeClr val="bg1"/>
          </a:solidFill>
        </a:ln>
      </dgm:spPr>
      <dgm:t>
        <a:bodyPr/>
        <a:lstStyle/>
        <a:p>
          <a:r>
            <a:rPr lang="en-US" dirty="0"/>
            <a:t>Methods</a:t>
          </a:r>
        </a:p>
      </dgm:t>
    </dgm:pt>
    <dgm:pt modelId="{C670C659-55C6-4894-AD68-8E25856CFF29}" type="parTrans" cxnId="{E51AB251-3D5B-49AF-87F0-C789ED102634}">
      <dgm:prSet/>
      <dgm:spPr/>
      <dgm:t>
        <a:bodyPr/>
        <a:lstStyle/>
        <a:p>
          <a:endParaRPr lang="en-US"/>
        </a:p>
      </dgm:t>
    </dgm:pt>
    <dgm:pt modelId="{83904C4D-81E0-4BE2-90DA-11E0D8ED90CE}" type="sibTrans" cxnId="{E51AB251-3D5B-49AF-87F0-C789ED102634}">
      <dgm:prSet/>
      <dgm:spPr/>
      <dgm:t>
        <a:bodyPr/>
        <a:lstStyle/>
        <a:p>
          <a:endParaRPr lang="en-US"/>
        </a:p>
      </dgm:t>
    </dgm:pt>
    <dgm:pt modelId="{DC8F20DD-63F6-47C4-8EA5-13A68DDA9AA7}">
      <dgm:prSet/>
      <dgm:spPr>
        <a:solidFill>
          <a:srgbClr val="FFFF00"/>
        </a:solidFill>
        <a:ln>
          <a:solidFill>
            <a:srgbClr val="FFFF00"/>
          </a:solidFill>
        </a:ln>
      </dgm:spPr>
      <dgm:t>
        <a:bodyPr/>
        <a:lstStyle/>
        <a:p>
          <a:r>
            <a:rPr lang="en-US" b="1" dirty="0"/>
            <a:t>6</a:t>
          </a:r>
        </a:p>
      </dgm:t>
    </dgm:pt>
    <dgm:pt modelId="{D29FB9F7-13B2-4397-8F76-05A1A9DF4FE7}" type="parTrans" cxnId="{BE1629A5-4E30-4E62-BF7E-7013AE5F98FB}">
      <dgm:prSet/>
      <dgm:spPr/>
      <dgm:t>
        <a:bodyPr/>
        <a:lstStyle/>
        <a:p>
          <a:endParaRPr lang="en-US"/>
        </a:p>
      </dgm:t>
    </dgm:pt>
    <dgm:pt modelId="{58FC4448-ED26-47B0-A9E3-44FFFA1D2266}" type="sibTrans" cxnId="{BE1629A5-4E30-4E62-BF7E-7013AE5F98FB}">
      <dgm:prSet/>
      <dgm:spPr/>
      <dgm:t>
        <a:bodyPr/>
        <a:lstStyle/>
        <a:p>
          <a:endParaRPr lang="en-US"/>
        </a:p>
      </dgm:t>
    </dgm:pt>
    <dgm:pt modelId="{AA137FE5-A1B6-4355-8CAC-C287B81396B7}">
      <dgm:prSet/>
      <dgm:spPr>
        <a:solidFill>
          <a:schemeClr val="accent3">
            <a:lumMod val="60000"/>
            <a:lumOff val="40000"/>
          </a:schemeClr>
        </a:solidFill>
        <a:ln>
          <a:solidFill>
            <a:schemeClr val="accent3">
              <a:lumMod val="60000"/>
              <a:lumOff val="40000"/>
            </a:schemeClr>
          </a:solidFill>
        </a:ln>
      </dgm:spPr>
      <dgm:t>
        <a:bodyPr/>
        <a:lstStyle/>
        <a:p>
          <a:r>
            <a:rPr lang="en-US" b="1" dirty="0"/>
            <a:t>8</a:t>
          </a:r>
        </a:p>
      </dgm:t>
    </dgm:pt>
    <dgm:pt modelId="{8269EEA6-A0BD-40EA-9BBE-4C9648F31D86}" type="parTrans" cxnId="{02BDD03A-7ACE-4BB5-9A79-EBA047DD26D8}">
      <dgm:prSet/>
      <dgm:spPr/>
      <dgm:t>
        <a:bodyPr/>
        <a:lstStyle/>
        <a:p>
          <a:endParaRPr lang="en-US"/>
        </a:p>
      </dgm:t>
    </dgm:pt>
    <dgm:pt modelId="{500DA75A-5A2A-4FA4-BF26-7C74771D57BA}" type="sibTrans" cxnId="{02BDD03A-7ACE-4BB5-9A79-EBA047DD26D8}">
      <dgm:prSet/>
      <dgm:spPr/>
      <dgm:t>
        <a:bodyPr/>
        <a:lstStyle/>
        <a:p>
          <a:endParaRPr lang="en-US"/>
        </a:p>
      </dgm:t>
    </dgm:pt>
    <dgm:pt modelId="{B4723FA7-0D9B-48B6-BA9C-1AEAE1F8C199}">
      <dgm:prSet/>
      <dgm:spPr>
        <a:ln>
          <a:solidFill>
            <a:schemeClr val="bg1"/>
          </a:solidFill>
        </a:ln>
      </dgm:spPr>
      <dgm:t>
        <a:bodyPr/>
        <a:lstStyle/>
        <a:p>
          <a:r>
            <a:rPr lang="en-US" dirty="0"/>
            <a:t>What Did We Find Out? </a:t>
          </a:r>
        </a:p>
      </dgm:t>
    </dgm:pt>
    <dgm:pt modelId="{56CC1136-A846-4BEC-A620-7F811E0778D0}" type="parTrans" cxnId="{98C4B319-4579-4471-B1F9-7558BD749594}">
      <dgm:prSet/>
      <dgm:spPr/>
      <dgm:t>
        <a:bodyPr/>
        <a:lstStyle/>
        <a:p>
          <a:endParaRPr lang="en-US"/>
        </a:p>
      </dgm:t>
    </dgm:pt>
    <dgm:pt modelId="{F292457A-56B9-44E6-947D-868A7D1D3665}" type="sibTrans" cxnId="{98C4B319-4579-4471-B1F9-7558BD749594}">
      <dgm:prSet/>
      <dgm:spPr/>
      <dgm:t>
        <a:bodyPr/>
        <a:lstStyle/>
        <a:p>
          <a:endParaRPr lang="en-US"/>
        </a:p>
      </dgm:t>
    </dgm:pt>
    <dgm:pt modelId="{53B0BD48-2D0D-42D6-8FFD-8D6698A4707F}">
      <dgm:prSet/>
      <dgm:spPr>
        <a:ln>
          <a:solidFill>
            <a:schemeClr val="bg1"/>
          </a:solidFill>
        </a:ln>
      </dgm:spPr>
      <dgm:t>
        <a:bodyPr/>
        <a:lstStyle/>
        <a:p>
          <a:r>
            <a:rPr lang="en-US" dirty="0"/>
            <a:t>What Does This All Mean?</a:t>
          </a:r>
        </a:p>
      </dgm:t>
    </dgm:pt>
    <dgm:pt modelId="{F4AE5AD8-9523-4B19-B2CB-1F20EC90BED6}" type="parTrans" cxnId="{FE16E87E-2CBE-4646-84C0-111D9606A4DB}">
      <dgm:prSet/>
      <dgm:spPr/>
      <dgm:t>
        <a:bodyPr/>
        <a:lstStyle/>
        <a:p>
          <a:endParaRPr lang="en-US"/>
        </a:p>
      </dgm:t>
    </dgm:pt>
    <dgm:pt modelId="{DB1174B4-E5FA-4E9C-8167-B922CC2B5CC6}" type="sibTrans" cxnId="{FE16E87E-2CBE-4646-84C0-111D9606A4DB}">
      <dgm:prSet/>
      <dgm:spPr/>
      <dgm:t>
        <a:bodyPr/>
        <a:lstStyle/>
        <a:p>
          <a:endParaRPr lang="en-US"/>
        </a:p>
      </dgm:t>
    </dgm:pt>
    <dgm:pt modelId="{100DB83C-78FD-4B1F-9881-88F4F8588EFE}">
      <dgm:prSet/>
      <dgm:spPr>
        <a:ln>
          <a:solidFill>
            <a:schemeClr val="bg1"/>
          </a:solidFill>
        </a:ln>
      </dgm:spPr>
      <dgm:t>
        <a:bodyPr/>
        <a:lstStyle/>
        <a:p>
          <a:r>
            <a:rPr lang="en-US" dirty="0"/>
            <a:t>Works Cited</a:t>
          </a:r>
        </a:p>
      </dgm:t>
    </dgm:pt>
    <dgm:pt modelId="{791265D7-9B28-42F1-87BB-AAF992BDDC1A}" type="parTrans" cxnId="{47A541A1-D72D-4BFD-8EED-01325CD1A3BB}">
      <dgm:prSet/>
      <dgm:spPr/>
      <dgm:t>
        <a:bodyPr/>
        <a:lstStyle/>
        <a:p>
          <a:endParaRPr lang="en-US"/>
        </a:p>
      </dgm:t>
    </dgm:pt>
    <dgm:pt modelId="{CC3A9A6D-7CC4-4419-802C-04001ADE065A}" type="sibTrans" cxnId="{47A541A1-D72D-4BFD-8EED-01325CD1A3BB}">
      <dgm:prSet/>
      <dgm:spPr/>
      <dgm:t>
        <a:bodyPr/>
        <a:lstStyle/>
        <a:p>
          <a:endParaRPr lang="en-US"/>
        </a:p>
      </dgm:t>
    </dgm:pt>
    <dgm:pt modelId="{0C91BA61-22C9-4F8E-9CBD-FCD7631C6AC7}">
      <dgm:prSet/>
      <dgm:spPr>
        <a:solidFill>
          <a:srgbClr val="FFFF00"/>
        </a:solidFill>
        <a:ln>
          <a:solidFill>
            <a:srgbClr val="FFFF00"/>
          </a:solidFill>
        </a:ln>
      </dgm:spPr>
      <dgm:t>
        <a:bodyPr/>
        <a:lstStyle/>
        <a:p>
          <a:r>
            <a:rPr lang="en-US" b="1" dirty="0"/>
            <a:t>9</a:t>
          </a:r>
        </a:p>
      </dgm:t>
    </dgm:pt>
    <dgm:pt modelId="{657BF2B0-A1AD-42F1-A5FF-02D4BC5973AF}" type="parTrans" cxnId="{EEBA650D-CF9F-4752-AA34-AB79507DC4CA}">
      <dgm:prSet/>
      <dgm:spPr/>
      <dgm:t>
        <a:bodyPr/>
        <a:lstStyle/>
        <a:p>
          <a:endParaRPr lang="en-US"/>
        </a:p>
      </dgm:t>
    </dgm:pt>
    <dgm:pt modelId="{3893F544-C2DB-40E7-B536-5661FD02141D}" type="sibTrans" cxnId="{EEBA650D-CF9F-4752-AA34-AB79507DC4CA}">
      <dgm:prSet/>
      <dgm:spPr/>
      <dgm:t>
        <a:bodyPr/>
        <a:lstStyle/>
        <a:p>
          <a:endParaRPr lang="en-US"/>
        </a:p>
      </dgm:t>
    </dgm:pt>
    <dgm:pt modelId="{8BC13DC8-553E-43D8-BC70-2DD9899EC01D}">
      <dgm:prSet/>
      <dgm:spPr>
        <a:ln>
          <a:solidFill>
            <a:schemeClr val="bg1"/>
          </a:solidFill>
        </a:ln>
      </dgm:spPr>
      <dgm:t>
        <a:bodyPr/>
        <a:lstStyle/>
        <a:p>
          <a:r>
            <a:rPr lang="en-US" dirty="0"/>
            <a:t>Appendix </a:t>
          </a:r>
        </a:p>
      </dgm:t>
    </dgm:pt>
    <dgm:pt modelId="{A8F5952D-1A7D-416A-BD16-6359CB0F6F5F}" type="parTrans" cxnId="{301457BA-FC9A-4BB0-9876-2E9CA97E5397}">
      <dgm:prSet/>
      <dgm:spPr/>
      <dgm:t>
        <a:bodyPr/>
        <a:lstStyle/>
        <a:p>
          <a:endParaRPr lang="en-US"/>
        </a:p>
      </dgm:t>
    </dgm:pt>
    <dgm:pt modelId="{42A5CADE-0E01-442F-80CA-6693A8BF11C0}" type="sibTrans" cxnId="{301457BA-FC9A-4BB0-9876-2E9CA97E5397}">
      <dgm:prSet/>
      <dgm:spPr/>
      <dgm:t>
        <a:bodyPr/>
        <a:lstStyle/>
        <a:p>
          <a:endParaRPr lang="en-US"/>
        </a:p>
      </dgm:t>
    </dgm:pt>
    <dgm:pt modelId="{1E6E7165-7C17-4CD2-8765-33913F35B9E9}">
      <dgm:prSet/>
      <dgm:spPr>
        <a:solidFill>
          <a:srgbClr val="00B0F0"/>
        </a:solidFill>
        <a:ln>
          <a:solidFill>
            <a:srgbClr val="00B0F0"/>
          </a:solidFill>
        </a:ln>
      </dgm:spPr>
      <dgm:t>
        <a:bodyPr/>
        <a:lstStyle/>
        <a:p>
          <a:r>
            <a:rPr lang="en-US" b="1" dirty="0"/>
            <a:t>7</a:t>
          </a:r>
        </a:p>
      </dgm:t>
    </dgm:pt>
    <dgm:pt modelId="{CB851C87-4A01-4E6D-A52F-16C4796C1A7C}" type="parTrans" cxnId="{772FAFCD-4286-4413-9CBF-88D1D24C2C79}">
      <dgm:prSet/>
      <dgm:spPr/>
      <dgm:t>
        <a:bodyPr/>
        <a:lstStyle/>
        <a:p>
          <a:endParaRPr lang="en-US"/>
        </a:p>
      </dgm:t>
    </dgm:pt>
    <dgm:pt modelId="{E08EFF0D-A99E-49A6-B320-3C95FFCD9D2D}" type="sibTrans" cxnId="{772FAFCD-4286-4413-9CBF-88D1D24C2C79}">
      <dgm:prSet/>
      <dgm:spPr/>
      <dgm:t>
        <a:bodyPr/>
        <a:lstStyle/>
        <a:p>
          <a:endParaRPr lang="en-US"/>
        </a:p>
      </dgm:t>
    </dgm:pt>
    <dgm:pt modelId="{97630CDA-7FED-4DAA-8901-B42E286C5BA7}">
      <dgm:prSet/>
      <dgm:spPr>
        <a:ln>
          <a:solidFill>
            <a:schemeClr val="bg1"/>
          </a:solidFill>
        </a:ln>
      </dgm:spPr>
      <dgm:t>
        <a:bodyPr/>
        <a:lstStyle/>
        <a:p>
          <a:r>
            <a:rPr lang="en-US" dirty="0"/>
            <a:t>Acknowledgments</a:t>
          </a:r>
        </a:p>
      </dgm:t>
    </dgm:pt>
    <dgm:pt modelId="{B0BDE3C9-8F50-4622-9E08-ACE6E100B850}" type="parTrans" cxnId="{773AB9AB-ACE2-4939-B573-98AA11E1E64E}">
      <dgm:prSet/>
      <dgm:spPr/>
      <dgm:t>
        <a:bodyPr/>
        <a:lstStyle/>
        <a:p>
          <a:endParaRPr lang="en-US"/>
        </a:p>
      </dgm:t>
    </dgm:pt>
    <dgm:pt modelId="{6C69D2A2-EEC1-4ED6-B6FF-9305FB4C6ACB}" type="sibTrans" cxnId="{773AB9AB-ACE2-4939-B573-98AA11E1E64E}">
      <dgm:prSet/>
      <dgm:spPr/>
      <dgm:t>
        <a:bodyPr/>
        <a:lstStyle/>
        <a:p>
          <a:endParaRPr lang="en-US"/>
        </a:p>
      </dgm:t>
    </dgm:pt>
    <dgm:pt modelId="{4C733F8B-03E4-49FD-82B9-7E52820940A1}" type="pres">
      <dgm:prSet presAssocID="{79532264-52F1-4440-9285-9C7E458A1F47}" presName="linearFlow" presStyleCnt="0">
        <dgm:presLayoutVars>
          <dgm:dir/>
          <dgm:animLvl val="lvl"/>
          <dgm:resizeHandles val="exact"/>
        </dgm:presLayoutVars>
      </dgm:prSet>
      <dgm:spPr/>
    </dgm:pt>
    <dgm:pt modelId="{93DD9CBA-DF85-42AF-99ED-6F65C0136F8C}" type="pres">
      <dgm:prSet presAssocID="{2FE49133-DFA3-4989-98B1-1F303A04E838}" presName="composite" presStyleCnt="0"/>
      <dgm:spPr/>
    </dgm:pt>
    <dgm:pt modelId="{06023948-D361-4A8D-A7D1-665086A0E3AA}" type="pres">
      <dgm:prSet presAssocID="{2FE49133-DFA3-4989-98B1-1F303A04E838}" presName="parentText" presStyleLbl="alignNode1" presStyleIdx="0" presStyleCnt="9">
        <dgm:presLayoutVars>
          <dgm:chMax val="1"/>
          <dgm:bulletEnabled val="1"/>
        </dgm:presLayoutVars>
      </dgm:prSet>
      <dgm:spPr/>
    </dgm:pt>
    <dgm:pt modelId="{A5831458-E168-4648-B08C-952086BDE1D6}" type="pres">
      <dgm:prSet presAssocID="{2FE49133-DFA3-4989-98B1-1F303A04E838}" presName="descendantText" presStyleLbl="alignAcc1" presStyleIdx="0" presStyleCnt="9">
        <dgm:presLayoutVars>
          <dgm:bulletEnabled val="1"/>
        </dgm:presLayoutVars>
      </dgm:prSet>
      <dgm:spPr/>
    </dgm:pt>
    <dgm:pt modelId="{7F6DE452-F3EB-4152-AD64-16F16AB0A3FF}" type="pres">
      <dgm:prSet presAssocID="{460C4005-E410-40D1-B4BE-7D9502026210}" presName="sp" presStyleCnt="0"/>
      <dgm:spPr/>
    </dgm:pt>
    <dgm:pt modelId="{2F99E136-3F53-495D-AD68-C80E8C36BC4A}" type="pres">
      <dgm:prSet presAssocID="{9CC51646-9CEB-49C8-B67B-EA1D227C11CA}" presName="composite" presStyleCnt="0"/>
      <dgm:spPr/>
    </dgm:pt>
    <dgm:pt modelId="{7137079A-9A9A-4E68-8534-14EE30DEA234}" type="pres">
      <dgm:prSet presAssocID="{9CC51646-9CEB-49C8-B67B-EA1D227C11CA}" presName="parentText" presStyleLbl="alignNode1" presStyleIdx="1" presStyleCnt="9" custLinFactNeighborY="0">
        <dgm:presLayoutVars>
          <dgm:chMax val="1"/>
          <dgm:bulletEnabled val="1"/>
        </dgm:presLayoutVars>
      </dgm:prSet>
      <dgm:spPr/>
    </dgm:pt>
    <dgm:pt modelId="{FE44DA76-3331-4511-B8D5-AC3BD2AA9F84}" type="pres">
      <dgm:prSet presAssocID="{9CC51646-9CEB-49C8-B67B-EA1D227C11CA}" presName="descendantText" presStyleLbl="alignAcc1" presStyleIdx="1" presStyleCnt="9" custLinFactNeighborX="360" custLinFactNeighborY="4343">
        <dgm:presLayoutVars>
          <dgm:bulletEnabled val="1"/>
        </dgm:presLayoutVars>
      </dgm:prSet>
      <dgm:spPr/>
    </dgm:pt>
    <dgm:pt modelId="{F9E2ADD5-26F7-4E91-B8FC-6B5A88E77150}" type="pres">
      <dgm:prSet presAssocID="{F6D4DF93-3A10-4CE7-A30B-3D47FE2D1E1C}" presName="sp" presStyleCnt="0"/>
      <dgm:spPr/>
    </dgm:pt>
    <dgm:pt modelId="{F001AA74-5093-4B6C-9709-15FAD204CBAA}" type="pres">
      <dgm:prSet presAssocID="{C5F21A00-0737-4A91-8623-807403405AAA}" presName="composite" presStyleCnt="0"/>
      <dgm:spPr/>
    </dgm:pt>
    <dgm:pt modelId="{EC303534-1992-451E-9160-A6E80E6AF58D}" type="pres">
      <dgm:prSet presAssocID="{C5F21A00-0737-4A91-8623-807403405AAA}" presName="parentText" presStyleLbl="alignNode1" presStyleIdx="2" presStyleCnt="9" custLinFactNeighborY="0">
        <dgm:presLayoutVars>
          <dgm:chMax val="1"/>
          <dgm:bulletEnabled val="1"/>
        </dgm:presLayoutVars>
      </dgm:prSet>
      <dgm:spPr/>
    </dgm:pt>
    <dgm:pt modelId="{A40103CD-58AA-4A5B-A58A-8EBCE4234C13}" type="pres">
      <dgm:prSet presAssocID="{C5F21A00-0737-4A91-8623-807403405AAA}" presName="descendantText" presStyleLbl="alignAcc1" presStyleIdx="2" presStyleCnt="9">
        <dgm:presLayoutVars>
          <dgm:bulletEnabled val="1"/>
        </dgm:presLayoutVars>
      </dgm:prSet>
      <dgm:spPr/>
    </dgm:pt>
    <dgm:pt modelId="{A1873DAF-B76B-4D9D-897B-A53FB19474C7}" type="pres">
      <dgm:prSet presAssocID="{BAF13DE2-7A2F-48BD-B298-1AC3ACF60F3C}" presName="sp" presStyleCnt="0"/>
      <dgm:spPr/>
    </dgm:pt>
    <dgm:pt modelId="{DF277E35-5209-4C34-B081-E0701C0921DA}" type="pres">
      <dgm:prSet presAssocID="{24CF43C2-0276-407F-8653-BEAD9836C035}" presName="composite" presStyleCnt="0"/>
      <dgm:spPr/>
    </dgm:pt>
    <dgm:pt modelId="{2D6E5AB8-F549-46A7-B254-ABC0D5FA1CB6}" type="pres">
      <dgm:prSet presAssocID="{24CF43C2-0276-407F-8653-BEAD9836C035}" presName="parentText" presStyleLbl="alignNode1" presStyleIdx="3" presStyleCnt="9" custLinFactNeighborX="0" custLinFactNeighborY="308">
        <dgm:presLayoutVars>
          <dgm:chMax val="1"/>
          <dgm:bulletEnabled val="1"/>
        </dgm:presLayoutVars>
      </dgm:prSet>
      <dgm:spPr/>
    </dgm:pt>
    <dgm:pt modelId="{6513634A-00BA-47DF-8042-007847FC3B6D}" type="pres">
      <dgm:prSet presAssocID="{24CF43C2-0276-407F-8653-BEAD9836C035}" presName="descendantText" presStyleLbl="alignAcc1" presStyleIdx="3" presStyleCnt="9">
        <dgm:presLayoutVars>
          <dgm:bulletEnabled val="1"/>
        </dgm:presLayoutVars>
      </dgm:prSet>
      <dgm:spPr/>
    </dgm:pt>
    <dgm:pt modelId="{C4382C4A-1D27-4B5B-A13E-E82056D84F3E}" type="pres">
      <dgm:prSet presAssocID="{311EF4E5-8171-48C5-A59B-D0300BD23213}" presName="sp" presStyleCnt="0"/>
      <dgm:spPr/>
    </dgm:pt>
    <dgm:pt modelId="{7774C6BD-0B4B-46D7-A94B-360F656BEBC5}" type="pres">
      <dgm:prSet presAssocID="{CDB53BD4-9092-4CC7-BDC4-6941703BE4A9}" presName="composite" presStyleCnt="0"/>
      <dgm:spPr/>
    </dgm:pt>
    <dgm:pt modelId="{EEC12962-E0EA-4CF7-83D4-3A0EA8D28AAF}" type="pres">
      <dgm:prSet presAssocID="{CDB53BD4-9092-4CC7-BDC4-6941703BE4A9}" presName="parentText" presStyleLbl="alignNode1" presStyleIdx="4" presStyleCnt="9" custLinFactNeighborY="0">
        <dgm:presLayoutVars>
          <dgm:chMax val="1"/>
          <dgm:bulletEnabled val="1"/>
        </dgm:presLayoutVars>
      </dgm:prSet>
      <dgm:spPr/>
    </dgm:pt>
    <dgm:pt modelId="{7F8FD120-4AF0-487F-A266-9F0685169AB5}" type="pres">
      <dgm:prSet presAssocID="{CDB53BD4-9092-4CC7-BDC4-6941703BE4A9}" presName="descendantText" presStyleLbl="alignAcc1" presStyleIdx="4" presStyleCnt="9" custLinFactNeighborX="386" custLinFactNeighborY="-10268">
        <dgm:presLayoutVars>
          <dgm:bulletEnabled val="1"/>
        </dgm:presLayoutVars>
      </dgm:prSet>
      <dgm:spPr/>
    </dgm:pt>
    <dgm:pt modelId="{3539EFCD-7D6E-4B9D-A8B7-02C9978E329D}" type="pres">
      <dgm:prSet presAssocID="{6DB83162-8BEC-4D99-A7A2-9198B12FE361}" presName="sp" presStyleCnt="0"/>
      <dgm:spPr/>
    </dgm:pt>
    <dgm:pt modelId="{A02688D3-4CD6-4861-9DFB-ED3C8935F381}" type="pres">
      <dgm:prSet presAssocID="{DC8F20DD-63F6-47C4-8EA5-13A68DDA9AA7}" presName="composite" presStyleCnt="0"/>
      <dgm:spPr/>
    </dgm:pt>
    <dgm:pt modelId="{D6201EDF-B6BE-4230-82BA-D3D2A86EB5B7}" type="pres">
      <dgm:prSet presAssocID="{DC8F20DD-63F6-47C4-8EA5-13A68DDA9AA7}" presName="parentText" presStyleLbl="alignNode1" presStyleIdx="5" presStyleCnt="9">
        <dgm:presLayoutVars>
          <dgm:chMax val="1"/>
          <dgm:bulletEnabled val="1"/>
        </dgm:presLayoutVars>
      </dgm:prSet>
      <dgm:spPr/>
    </dgm:pt>
    <dgm:pt modelId="{F5A89A6D-4964-4134-A46C-63A1AC837AC2}" type="pres">
      <dgm:prSet presAssocID="{DC8F20DD-63F6-47C4-8EA5-13A68DDA9AA7}" presName="descendantText" presStyleLbl="alignAcc1" presStyleIdx="5" presStyleCnt="9">
        <dgm:presLayoutVars>
          <dgm:bulletEnabled val="1"/>
        </dgm:presLayoutVars>
      </dgm:prSet>
      <dgm:spPr/>
    </dgm:pt>
    <dgm:pt modelId="{A8077E9C-5B2A-4980-A656-6DE8DC4F4787}" type="pres">
      <dgm:prSet presAssocID="{58FC4448-ED26-47B0-A9E3-44FFFA1D2266}" presName="sp" presStyleCnt="0"/>
      <dgm:spPr/>
    </dgm:pt>
    <dgm:pt modelId="{E90D2742-63A1-47F5-A72C-E3B0A88715ED}" type="pres">
      <dgm:prSet presAssocID="{1E6E7165-7C17-4CD2-8765-33913F35B9E9}" presName="composite" presStyleCnt="0"/>
      <dgm:spPr/>
    </dgm:pt>
    <dgm:pt modelId="{E4D68956-222A-4311-B037-7CF7B02C623E}" type="pres">
      <dgm:prSet presAssocID="{1E6E7165-7C17-4CD2-8765-33913F35B9E9}" presName="parentText" presStyleLbl="alignNode1" presStyleIdx="6" presStyleCnt="9" custLinFactNeighborY="0">
        <dgm:presLayoutVars>
          <dgm:chMax val="1"/>
          <dgm:bulletEnabled val="1"/>
        </dgm:presLayoutVars>
      </dgm:prSet>
      <dgm:spPr/>
    </dgm:pt>
    <dgm:pt modelId="{B755A3FB-9DA2-40AC-AD47-31112C85935B}" type="pres">
      <dgm:prSet presAssocID="{1E6E7165-7C17-4CD2-8765-33913F35B9E9}" presName="descendantText" presStyleLbl="alignAcc1" presStyleIdx="6" presStyleCnt="9">
        <dgm:presLayoutVars>
          <dgm:bulletEnabled val="1"/>
        </dgm:presLayoutVars>
      </dgm:prSet>
      <dgm:spPr/>
    </dgm:pt>
    <dgm:pt modelId="{62DFBC62-D09E-46CC-87A1-CD90BBCD831E}" type="pres">
      <dgm:prSet presAssocID="{E08EFF0D-A99E-49A6-B320-3C95FFCD9D2D}" presName="sp" presStyleCnt="0"/>
      <dgm:spPr/>
    </dgm:pt>
    <dgm:pt modelId="{19C102E8-DD6D-40BB-ACF7-4B9F12859621}" type="pres">
      <dgm:prSet presAssocID="{AA137FE5-A1B6-4355-8CAC-C287B81396B7}" presName="composite" presStyleCnt="0"/>
      <dgm:spPr/>
    </dgm:pt>
    <dgm:pt modelId="{40D5AFDC-D489-46EC-B307-4AAC17EFE09D}" type="pres">
      <dgm:prSet presAssocID="{AA137FE5-A1B6-4355-8CAC-C287B81396B7}" presName="parentText" presStyleLbl="alignNode1" presStyleIdx="7" presStyleCnt="9" custLinFactNeighborY="0">
        <dgm:presLayoutVars>
          <dgm:chMax val="1"/>
          <dgm:bulletEnabled val="1"/>
        </dgm:presLayoutVars>
      </dgm:prSet>
      <dgm:spPr/>
    </dgm:pt>
    <dgm:pt modelId="{67808875-CF32-443A-BE63-971FA24AD32E}" type="pres">
      <dgm:prSet presAssocID="{AA137FE5-A1B6-4355-8CAC-C287B81396B7}" presName="descendantText" presStyleLbl="alignAcc1" presStyleIdx="7" presStyleCnt="9">
        <dgm:presLayoutVars>
          <dgm:bulletEnabled val="1"/>
        </dgm:presLayoutVars>
      </dgm:prSet>
      <dgm:spPr/>
    </dgm:pt>
    <dgm:pt modelId="{3FBC99FE-D133-4701-998F-61DC9DFCA3DD}" type="pres">
      <dgm:prSet presAssocID="{500DA75A-5A2A-4FA4-BF26-7C74771D57BA}" presName="sp" presStyleCnt="0"/>
      <dgm:spPr/>
    </dgm:pt>
    <dgm:pt modelId="{759B822A-AC09-4863-99E3-AB45D5796660}" type="pres">
      <dgm:prSet presAssocID="{0C91BA61-22C9-4F8E-9CBD-FCD7631C6AC7}" presName="composite" presStyleCnt="0"/>
      <dgm:spPr/>
    </dgm:pt>
    <dgm:pt modelId="{8205B070-EFF6-441D-9D3F-BAA3F3CEF296}" type="pres">
      <dgm:prSet presAssocID="{0C91BA61-22C9-4F8E-9CBD-FCD7631C6AC7}" presName="parentText" presStyleLbl="alignNode1" presStyleIdx="8" presStyleCnt="9">
        <dgm:presLayoutVars>
          <dgm:chMax val="1"/>
          <dgm:bulletEnabled val="1"/>
        </dgm:presLayoutVars>
      </dgm:prSet>
      <dgm:spPr/>
    </dgm:pt>
    <dgm:pt modelId="{0C6F64D3-92AB-44EB-AE91-DDF44CB41F93}" type="pres">
      <dgm:prSet presAssocID="{0C91BA61-22C9-4F8E-9CBD-FCD7631C6AC7}" presName="descendantText" presStyleLbl="alignAcc1" presStyleIdx="8" presStyleCnt="9" custLinFactNeighborY="0">
        <dgm:presLayoutVars>
          <dgm:bulletEnabled val="1"/>
        </dgm:presLayoutVars>
      </dgm:prSet>
      <dgm:spPr/>
    </dgm:pt>
  </dgm:ptLst>
  <dgm:cxnLst>
    <dgm:cxn modelId="{94D82202-3E66-48E4-BAB7-C4534F05096D}" type="presOf" srcId="{AA137FE5-A1B6-4355-8CAC-C287B81396B7}" destId="{40D5AFDC-D489-46EC-B307-4AAC17EFE09D}" srcOrd="0" destOrd="0" presId="urn:microsoft.com/office/officeart/2005/8/layout/chevron2"/>
    <dgm:cxn modelId="{7DDD6E03-400F-4D73-B41C-2989F8BE89FB}" type="presOf" srcId="{CDB53BD4-9092-4CC7-BDC4-6941703BE4A9}" destId="{EEC12962-E0EA-4CF7-83D4-3A0EA8D28AAF}" srcOrd="0" destOrd="0" presId="urn:microsoft.com/office/officeart/2005/8/layout/chevron2"/>
    <dgm:cxn modelId="{4C8C4F07-5B35-49BA-8522-338DB1201022}" type="presOf" srcId="{79532264-52F1-4440-9285-9C7E458A1F47}" destId="{4C733F8B-03E4-49FD-82B9-7E52820940A1}" srcOrd="0" destOrd="0" presId="urn:microsoft.com/office/officeart/2005/8/layout/chevron2"/>
    <dgm:cxn modelId="{EEBA650D-CF9F-4752-AA34-AB79507DC4CA}" srcId="{79532264-52F1-4440-9285-9C7E458A1F47}" destId="{0C91BA61-22C9-4F8E-9CBD-FCD7631C6AC7}" srcOrd="8" destOrd="0" parTransId="{657BF2B0-A1AD-42F1-A5FF-02D4BC5973AF}" sibTransId="{3893F544-C2DB-40E7-B536-5661FD02141D}"/>
    <dgm:cxn modelId="{27490613-4F57-4005-8270-E0A27B640E9F}" type="presOf" srcId="{8BC13DC8-553E-43D8-BC70-2DD9899EC01D}" destId="{0C6F64D3-92AB-44EB-AE91-DDF44CB41F93}" srcOrd="0" destOrd="0" presId="urn:microsoft.com/office/officeart/2005/8/layout/chevron2"/>
    <dgm:cxn modelId="{98C4B319-4579-4471-B1F9-7558BD749594}" srcId="{CDB53BD4-9092-4CC7-BDC4-6941703BE4A9}" destId="{B4723FA7-0D9B-48B6-BA9C-1AEAE1F8C199}" srcOrd="0" destOrd="0" parTransId="{56CC1136-A846-4BEC-A620-7F811E0778D0}" sibTransId="{F292457A-56B9-44E6-947D-868A7D1D3665}"/>
    <dgm:cxn modelId="{2062BD38-9A27-4F9B-BA1E-3E05AC932C37}" srcId="{2FE49133-DFA3-4989-98B1-1F303A04E838}" destId="{69972A35-831A-44ED-AD6B-A4E0F3951D46}" srcOrd="0" destOrd="0" parTransId="{F3EE4483-EBEF-45B4-8744-5AE9C5A6BF5F}" sibTransId="{C397AB43-9B89-4AC7-AA33-48F62C3F6E46}"/>
    <dgm:cxn modelId="{02BDD03A-7ACE-4BB5-9A79-EBA047DD26D8}" srcId="{79532264-52F1-4440-9285-9C7E458A1F47}" destId="{AA137FE5-A1B6-4355-8CAC-C287B81396B7}" srcOrd="7" destOrd="0" parTransId="{8269EEA6-A0BD-40EA-9BBE-4C9648F31D86}" sibTransId="{500DA75A-5A2A-4FA4-BF26-7C74771D57BA}"/>
    <dgm:cxn modelId="{5EEB3B5D-6D32-4D03-9317-9069521529B8}" type="presOf" srcId="{9CC51646-9CEB-49C8-B67B-EA1D227C11CA}" destId="{7137079A-9A9A-4E68-8534-14EE30DEA234}" srcOrd="0" destOrd="0" presId="urn:microsoft.com/office/officeart/2005/8/layout/chevron2"/>
    <dgm:cxn modelId="{AC767845-81BD-4243-8AAA-9917DE6A56C4}" srcId="{79532264-52F1-4440-9285-9C7E458A1F47}" destId="{9CC51646-9CEB-49C8-B67B-EA1D227C11CA}" srcOrd="1" destOrd="0" parTransId="{B007782E-293A-4C70-B374-1228DAF3B355}" sibTransId="{F6D4DF93-3A10-4CE7-A30B-3D47FE2D1E1C}"/>
    <dgm:cxn modelId="{53FBCB4B-CF32-493D-8DF6-64EDE2CB3BED}" type="presOf" srcId="{53B0BD48-2D0D-42D6-8FFD-8D6698A4707F}" destId="{F5A89A6D-4964-4134-A46C-63A1AC837AC2}" srcOrd="0" destOrd="0" presId="urn:microsoft.com/office/officeart/2005/8/layout/chevron2"/>
    <dgm:cxn modelId="{A679124C-72C9-4517-B257-1A7D51ABCC40}" srcId="{79532264-52F1-4440-9285-9C7E458A1F47}" destId="{CDB53BD4-9092-4CC7-BDC4-6941703BE4A9}" srcOrd="4" destOrd="0" parTransId="{298E4314-0816-4634-9688-95C1BC18C663}" sibTransId="{6DB83162-8BEC-4D99-A7A2-9198B12FE361}"/>
    <dgm:cxn modelId="{94F1A96C-0043-4AB8-891A-23221EF75A70}" type="presOf" srcId="{4823C57A-0FC8-4BB5-8B18-5EB67C2E2B8F}" destId="{FE44DA76-3331-4511-B8D5-AC3BD2AA9F84}" srcOrd="0" destOrd="0" presId="urn:microsoft.com/office/officeart/2005/8/layout/chevron2"/>
    <dgm:cxn modelId="{1171924D-2BB8-4489-A044-132E3A37E3C9}" type="presOf" srcId="{B4723FA7-0D9B-48B6-BA9C-1AEAE1F8C199}" destId="{7F8FD120-4AF0-487F-A266-9F0685169AB5}" srcOrd="0" destOrd="0" presId="urn:microsoft.com/office/officeart/2005/8/layout/chevron2"/>
    <dgm:cxn modelId="{EE35526F-CC00-4F76-9627-CE7C02B9B88C}" type="presOf" srcId="{1A3B1A6B-B272-4155-BD15-1F83EEE1F2D0}" destId="{6513634A-00BA-47DF-8042-007847FC3B6D}" srcOrd="0" destOrd="0" presId="urn:microsoft.com/office/officeart/2005/8/layout/chevron2"/>
    <dgm:cxn modelId="{E51AB251-3D5B-49AF-87F0-C789ED102634}" srcId="{24CF43C2-0276-407F-8653-BEAD9836C035}" destId="{1A3B1A6B-B272-4155-BD15-1F83EEE1F2D0}" srcOrd="0" destOrd="0" parTransId="{C670C659-55C6-4894-AD68-8E25856CFF29}" sibTransId="{83904C4D-81E0-4BE2-90DA-11E0D8ED90CE}"/>
    <dgm:cxn modelId="{6ED3B377-873C-4E83-A434-E2FE5AD723EC}" srcId="{9CC51646-9CEB-49C8-B67B-EA1D227C11CA}" destId="{4823C57A-0FC8-4BB5-8B18-5EB67C2E2B8F}" srcOrd="0" destOrd="0" parTransId="{F5EFBBDB-EB6C-4FFD-95C0-4407922BC9B9}" sibTransId="{49C7B987-F68A-487B-9855-43771953EE5A}"/>
    <dgm:cxn modelId="{C5CBFD77-CE56-495A-9ADD-A3D904825FB5}" type="presOf" srcId="{100DB83C-78FD-4B1F-9881-88F4F8588EFE}" destId="{67808875-CF32-443A-BE63-971FA24AD32E}" srcOrd="0" destOrd="0" presId="urn:microsoft.com/office/officeart/2005/8/layout/chevron2"/>
    <dgm:cxn modelId="{FE16E87E-2CBE-4646-84C0-111D9606A4DB}" srcId="{DC8F20DD-63F6-47C4-8EA5-13A68DDA9AA7}" destId="{53B0BD48-2D0D-42D6-8FFD-8D6698A4707F}" srcOrd="0" destOrd="0" parTransId="{F4AE5AD8-9523-4B19-B2CB-1F20EC90BED6}" sibTransId="{DB1174B4-E5FA-4E9C-8167-B922CC2B5CC6}"/>
    <dgm:cxn modelId="{2F179A87-33A4-439F-B6D9-0CF6FB2B14F3}" type="presOf" srcId="{97630CDA-7FED-4DAA-8901-B42E286C5BA7}" destId="{B755A3FB-9DA2-40AC-AD47-31112C85935B}" srcOrd="0" destOrd="0" presId="urn:microsoft.com/office/officeart/2005/8/layout/chevron2"/>
    <dgm:cxn modelId="{AF1218A0-AAF5-4AA7-9032-F81B0298BE55}" srcId="{79532264-52F1-4440-9285-9C7E458A1F47}" destId="{C5F21A00-0737-4A91-8623-807403405AAA}" srcOrd="2" destOrd="0" parTransId="{3C6A52A0-85BF-4CDC-9B20-48979693B6D6}" sibTransId="{BAF13DE2-7A2F-48BD-B298-1AC3ACF60F3C}"/>
    <dgm:cxn modelId="{47A541A1-D72D-4BFD-8EED-01325CD1A3BB}" srcId="{AA137FE5-A1B6-4355-8CAC-C287B81396B7}" destId="{100DB83C-78FD-4B1F-9881-88F4F8588EFE}" srcOrd="0" destOrd="0" parTransId="{791265D7-9B28-42F1-87BB-AAF992BDDC1A}" sibTransId="{CC3A9A6D-7CC4-4419-802C-04001ADE065A}"/>
    <dgm:cxn modelId="{BE1629A5-4E30-4E62-BF7E-7013AE5F98FB}" srcId="{79532264-52F1-4440-9285-9C7E458A1F47}" destId="{DC8F20DD-63F6-47C4-8EA5-13A68DDA9AA7}" srcOrd="5" destOrd="0" parTransId="{D29FB9F7-13B2-4397-8F76-05A1A9DF4FE7}" sibTransId="{58FC4448-ED26-47B0-A9E3-44FFFA1D2266}"/>
    <dgm:cxn modelId="{773AB9AB-ACE2-4939-B573-98AA11E1E64E}" srcId="{1E6E7165-7C17-4CD2-8765-33913F35B9E9}" destId="{97630CDA-7FED-4DAA-8901-B42E286C5BA7}" srcOrd="0" destOrd="0" parTransId="{B0BDE3C9-8F50-4622-9E08-ACE6E100B850}" sibTransId="{6C69D2A2-EEC1-4ED6-B6FF-9305FB4C6ACB}"/>
    <dgm:cxn modelId="{56B97DAE-0530-4203-86FD-2BC1BAC80ECB}" type="presOf" srcId="{B0DC74FC-1373-4156-9DE6-0C728B241B76}" destId="{A40103CD-58AA-4A5B-A58A-8EBCE4234C13}" srcOrd="0" destOrd="0" presId="urn:microsoft.com/office/officeart/2005/8/layout/chevron2"/>
    <dgm:cxn modelId="{301457BA-FC9A-4BB0-9876-2E9CA97E5397}" srcId="{0C91BA61-22C9-4F8E-9CBD-FCD7631C6AC7}" destId="{8BC13DC8-553E-43D8-BC70-2DD9899EC01D}" srcOrd="0" destOrd="0" parTransId="{A8F5952D-1A7D-416A-BD16-6359CB0F6F5F}" sibTransId="{42A5CADE-0E01-442F-80CA-6693A8BF11C0}"/>
    <dgm:cxn modelId="{D3E7B1BC-D4E6-4289-838A-2D04C0DB8A17}" type="presOf" srcId="{0C91BA61-22C9-4F8E-9CBD-FCD7631C6AC7}" destId="{8205B070-EFF6-441D-9D3F-BAA3F3CEF296}" srcOrd="0" destOrd="0" presId="urn:microsoft.com/office/officeart/2005/8/layout/chevron2"/>
    <dgm:cxn modelId="{5981CEBD-CDE5-4695-9199-7A44A5629AA2}" srcId="{C5F21A00-0737-4A91-8623-807403405AAA}" destId="{B0DC74FC-1373-4156-9DE6-0C728B241B76}" srcOrd="0" destOrd="0" parTransId="{EC70D221-59D7-4BED-9040-16B13F52E6BD}" sibTransId="{87662813-6AD9-4238-B7B3-07D09F80CB05}"/>
    <dgm:cxn modelId="{AE21C0BF-0372-469F-A9E7-9DF7D09DA5F0}" type="presOf" srcId="{C5F21A00-0737-4A91-8623-807403405AAA}" destId="{EC303534-1992-451E-9160-A6E80E6AF58D}" srcOrd="0" destOrd="0" presId="urn:microsoft.com/office/officeart/2005/8/layout/chevron2"/>
    <dgm:cxn modelId="{A28738C1-32DE-46FF-9E03-56CBDE91C6C2}" type="presOf" srcId="{24CF43C2-0276-407F-8653-BEAD9836C035}" destId="{2D6E5AB8-F549-46A7-B254-ABC0D5FA1CB6}" srcOrd="0" destOrd="0" presId="urn:microsoft.com/office/officeart/2005/8/layout/chevron2"/>
    <dgm:cxn modelId="{56FDFDC4-846C-4B05-826A-5D9DD6AA0A86}" type="presOf" srcId="{69972A35-831A-44ED-AD6B-A4E0F3951D46}" destId="{A5831458-E168-4648-B08C-952086BDE1D6}" srcOrd="0" destOrd="0" presId="urn:microsoft.com/office/officeart/2005/8/layout/chevron2"/>
    <dgm:cxn modelId="{772FAFCD-4286-4413-9CBF-88D1D24C2C79}" srcId="{79532264-52F1-4440-9285-9C7E458A1F47}" destId="{1E6E7165-7C17-4CD2-8765-33913F35B9E9}" srcOrd="6" destOrd="0" parTransId="{CB851C87-4A01-4E6D-A52F-16C4796C1A7C}" sibTransId="{E08EFF0D-A99E-49A6-B320-3C95FFCD9D2D}"/>
    <dgm:cxn modelId="{99A353D1-5515-46B5-91D1-CFC9C281536B}" type="presOf" srcId="{DC8F20DD-63F6-47C4-8EA5-13A68DDA9AA7}" destId="{D6201EDF-B6BE-4230-82BA-D3D2A86EB5B7}" srcOrd="0" destOrd="0" presId="urn:microsoft.com/office/officeart/2005/8/layout/chevron2"/>
    <dgm:cxn modelId="{C778DAE1-328F-4302-84D2-D19C5C600A1D}" type="presOf" srcId="{1E6E7165-7C17-4CD2-8765-33913F35B9E9}" destId="{E4D68956-222A-4311-B037-7CF7B02C623E}" srcOrd="0" destOrd="0" presId="urn:microsoft.com/office/officeart/2005/8/layout/chevron2"/>
    <dgm:cxn modelId="{A89598E7-7F04-4A10-A258-9F405AE04278}" srcId="{79532264-52F1-4440-9285-9C7E458A1F47}" destId="{24CF43C2-0276-407F-8653-BEAD9836C035}" srcOrd="3" destOrd="0" parTransId="{10390F6A-EBFE-4F2B-98CB-C482FBFA8BB0}" sibTransId="{311EF4E5-8171-48C5-A59B-D0300BD23213}"/>
    <dgm:cxn modelId="{505101F6-F04C-423F-843A-0B65CE4AA1B2}" srcId="{79532264-52F1-4440-9285-9C7E458A1F47}" destId="{2FE49133-DFA3-4989-98B1-1F303A04E838}" srcOrd="0" destOrd="0" parTransId="{CA37C9F3-8C37-4F81-AD57-00A6B36435C0}" sibTransId="{460C4005-E410-40D1-B4BE-7D9502026210}"/>
    <dgm:cxn modelId="{06F2B2FF-394B-4D67-AC9C-3E78671E4A45}" type="presOf" srcId="{2FE49133-DFA3-4989-98B1-1F303A04E838}" destId="{06023948-D361-4A8D-A7D1-665086A0E3AA}" srcOrd="0" destOrd="0" presId="urn:microsoft.com/office/officeart/2005/8/layout/chevron2"/>
    <dgm:cxn modelId="{634BBCF1-26ED-41FD-875A-85DCE102D23A}" type="presParOf" srcId="{4C733F8B-03E4-49FD-82B9-7E52820940A1}" destId="{93DD9CBA-DF85-42AF-99ED-6F65C0136F8C}" srcOrd="0" destOrd="0" presId="urn:microsoft.com/office/officeart/2005/8/layout/chevron2"/>
    <dgm:cxn modelId="{BE7048A2-34F0-41B5-8760-123AAA62F763}" type="presParOf" srcId="{93DD9CBA-DF85-42AF-99ED-6F65C0136F8C}" destId="{06023948-D361-4A8D-A7D1-665086A0E3AA}" srcOrd="0" destOrd="0" presId="urn:microsoft.com/office/officeart/2005/8/layout/chevron2"/>
    <dgm:cxn modelId="{D2DE3F2F-C799-4362-AE41-4E1F5254F8F1}" type="presParOf" srcId="{93DD9CBA-DF85-42AF-99ED-6F65C0136F8C}" destId="{A5831458-E168-4648-B08C-952086BDE1D6}" srcOrd="1" destOrd="0" presId="urn:microsoft.com/office/officeart/2005/8/layout/chevron2"/>
    <dgm:cxn modelId="{C20EBFC8-B653-48CF-84A9-21C104DE988C}" type="presParOf" srcId="{4C733F8B-03E4-49FD-82B9-7E52820940A1}" destId="{7F6DE452-F3EB-4152-AD64-16F16AB0A3FF}" srcOrd="1" destOrd="0" presId="urn:microsoft.com/office/officeart/2005/8/layout/chevron2"/>
    <dgm:cxn modelId="{9F5B6DC2-406C-425F-9E56-487E02663CA3}" type="presParOf" srcId="{4C733F8B-03E4-49FD-82B9-7E52820940A1}" destId="{2F99E136-3F53-495D-AD68-C80E8C36BC4A}" srcOrd="2" destOrd="0" presId="urn:microsoft.com/office/officeart/2005/8/layout/chevron2"/>
    <dgm:cxn modelId="{78495CC9-9559-4922-95F0-F39A6D7E5514}" type="presParOf" srcId="{2F99E136-3F53-495D-AD68-C80E8C36BC4A}" destId="{7137079A-9A9A-4E68-8534-14EE30DEA234}" srcOrd="0" destOrd="0" presId="urn:microsoft.com/office/officeart/2005/8/layout/chevron2"/>
    <dgm:cxn modelId="{408879A6-78F1-44A7-B9C5-A56A56E89ED9}" type="presParOf" srcId="{2F99E136-3F53-495D-AD68-C80E8C36BC4A}" destId="{FE44DA76-3331-4511-B8D5-AC3BD2AA9F84}" srcOrd="1" destOrd="0" presId="urn:microsoft.com/office/officeart/2005/8/layout/chevron2"/>
    <dgm:cxn modelId="{F82CC09D-8D41-448C-ABF7-91B921C1C18B}" type="presParOf" srcId="{4C733F8B-03E4-49FD-82B9-7E52820940A1}" destId="{F9E2ADD5-26F7-4E91-B8FC-6B5A88E77150}" srcOrd="3" destOrd="0" presId="urn:microsoft.com/office/officeart/2005/8/layout/chevron2"/>
    <dgm:cxn modelId="{467E59E1-0C29-444A-93C0-6CD20ADAD6A8}" type="presParOf" srcId="{4C733F8B-03E4-49FD-82B9-7E52820940A1}" destId="{F001AA74-5093-4B6C-9709-15FAD204CBAA}" srcOrd="4" destOrd="0" presId="urn:microsoft.com/office/officeart/2005/8/layout/chevron2"/>
    <dgm:cxn modelId="{7AB53F8D-83A0-4807-A144-859E36E00FB3}" type="presParOf" srcId="{F001AA74-5093-4B6C-9709-15FAD204CBAA}" destId="{EC303534-1992-451E-9160-A6E80E6AF58D}" srcOrd="0" destOrd="0" presId="urn:microsoft.com/office/officeart/2005/8/layout/chevron2"/>
    <dgm:cxn modelId="{03206720-8FF9-4316-8407-D77C82B6602A}" type="presParOf" srcId="{F001AA74-5093-4B6C-9709-15FAD204CBAA}" destId="{A40103CD-58AA-4A5B-A58A-8EBCE4234C13}" srcOrd="1" destOrd="0" presId="urn:microsoft.com/office/officeart/2005/8/layout/chevron2"/>
    <dgm:cxn modelId="{85F944F8-1252-44E5-9CDA-239CA9655960}" type="presParOf" srcId="{4C733F8B-03E4-49FD-82B9-7E52820940A1}" destId="{A1873DAF-B76B-4D9D-897B-A53FB19474C7}" srcOrd="5" destOrd="0" presId="urn:microsoft.com/office/officeart/2005/8/layout/chevron2"/>
    <dgm:cxn modelId="{848FBDCF-4E10-437F-9F2C-2F302598E3C9}" type="presParOf" srcId="{4C733F8B-03E4-49FD-82B9-7E52820940A1}" destId="{DF277E35-5209-4C34-B081-E0701C0921DA}" srcOrd="6" destOrd="0" presId="urn:microsoft.com/office/officeart/2005/8/layout/chevron2"/>
    <dgm:cxn modelId="{D6E1135B-D04D-4E61-A673-CC6A60F581ED}" type="presParOf" srcId="{DF277E35-5209-4C34-B081-E0701C0921DA}" destId="{2D6E5AB8-F549-46A7-B254-ABC0D5FA1CB6}" srcOrd="0" destOrd="0" presId="urn:microsoft.com/office/officeart/2005/8/layout/chevron2"/>
    <dgm:cxn modelId="{F3C68271-10A1-481E-9F12-A982298106F4}" type="presParOf" srcId="{DF277E35-5209-4C34-B081-E0701C0921DA}" destId="{6513634A-00BA-47DF-8042-007847FC3B6D}" srcOrd="1" destOrd="0" presId="urn:microsoft.com/office/officeart/2005/8/layout/chevron2"/>
    <dgm:cxn modelId="{6F81D2CA-5863-4198-977F-9036696C6CA1}" type="presParOf" srcId="{4C733F8B-03E4-49FD-82B9-7E52820940A1}" destId="{C4382C4A-1D27-4B5B-A13E-E82056D84F3E}" srcOrd="7" destOrd="0" presId="urn:microsoft.com/office/officeart/2005/8/layout/chevron2"/>
    <dgm:cxn modelId="{B5B4B112-5A6C-4FC5-8393-185052C42A71}" type="presParOf" srcId="{4C733F8B-03E4-49FD-82B9-7E52820940A1}" destId="{7774C6BD-0B4B-46D7-A94B-360F656BEBC5}" srcOrd="8" destOrd="0" presId="urn:microsoft.com/office/officeart/2005/8/layout/chevron2"/>
    <dgm:cxn modelId="{EA8C3CF6-D242-49D4-A585-27256C9952EB}" type="presParOf" srcId="{7774C6BD-0B4B-46D7-A94B-360F656BEBC5}" destId="{EEC12962-E0EA-4CF7-83D4-3A0EA8D28AAF}" srcOrd="0" destOrd="0" presId="urn:microsoft.com/office/officeart/2005/8/layout/chevron2"/>
    <dgm:cxn modelId="{EF58BEF8-32E5-4720-AD84-268A8FC9C021}" type="presParOf" srcId="{7774C6BD-0B4B-46D7-A94B-360F656BEBC5}" destId="{7F8FD120-4AF0-487F-A266-9F0685169AB5}" srcOrd="1" destOrd="0" presId="urn:microsoft.com/office/officeart/2005/8/layout/chevron2"/>
    <dgm:cxn modelId="{84B88763-CEC8-4533-901E-94BECA10156F}" type="presParOf" srcId="{4C733F8B-03E4-49FD-82B9-7E52820940A1}" destId="{3539EFCD-7D6E-4B9D-A8B7-02C9978E329D}" srcOrd="9" destOrd="0" presId="urn:microsoft.com/office/officeart/2005/8/layout/chevron2"/>
    <dgm:cxn modelId="{2AB2E550-AF33-4C2F-975C-6B945E6A527D}" type="presParOf" srcId="{4C733F8B-03E4-49FD-82B9-7E52820940A1}" destId="{A02688D3-4CD6-4861-9DFB-ED3C8935F381}" srcOrd="10" destOrd="0" presId="urn:microsoft.com/office/officeart/2005/8/layout/chevron2"/>
    <dgm:cxn modelId="{E97D8FA2-CE91-4D2D-99B2-D5A12DBAD924}" type="presParOf" srcId="{A02688D3-4CD6-4861-9DFB-ED3C8935F381}" destId="{D6201EDF-B6BE-4230-82BA-D3D2A86EB5B7}" srcOrd="0" destOrd="0" presId="urn:microsoft.com/office/officeart/2005/8/layout/chevron2"/>
    <dgm:cxn modelId="{CBACEF6A-A164-4FE8-8B8C-A6A6FD8350EC}" type="presParOf" srcId="{A02688D3-4CD6-4861-9DFB-ED3C8935F381}" destId="{F5A89A6D-4964-4134-A46C-63A1AC837AC2}" srcOrd="1" destOrd="0" presId="urn:microsoft.com/office/officeart/2005/8/layout/chevron2"/>
    <dgm:cxn modelId="{3F4F2408-B520-43FB-982B-83ABCF6CE39D}" type="presParOf" srcId="{4C733F8B-03E4-49FD-82B9-7E52820940A1}" destId="{A8077E9C-5B2A-4980-A656-6DE8DC4F4787}" srcOrd="11" destOrd="0" presId="urn:microsoft.com/office/officeart/2005/8/layout/chevron2"/>
    <dgm:cxn modelId="{CCB58726-BDE5-47F2-87A3-FEBC163AF16D}" type="presParOf" srcId="{4C733F8B-03E4-49FD-82B9-7E52820940A1}" destId="{E90D2742-63A1-47F5-A72C-E3B0A88715ED}" srcOrd="12" destOrd="0" presId="urn:microsoft.com/office/officeart/2005/8/layout/chevron2"/>
    <dgm:cxn modelId="{6A1C1BD6-E333-43F1-B83F-9E9B385CDE09}" type="presParOf" srcId="{E90D2742-63A1-47F5-A72C-E3B0A88715ED}" destId="{E4D68956-222A-4311-B037-7CF7B02C623E}" srcOrd="0" destOrd="0" presId="urn:microsoft.com/office/officeart/2005/8/layout/chevron2"/>
    <dgm:cxn modelId="{6AFF027A-5D88-4C92-A631-8252B2BA6535}" type="presParOf" srcId="{E90D2742-63A1-47F5-A72C-E3B0A88715ED}" destId="{B755A3FB-9DA2-40AC-AD47-31112C85935B}" srcOrd="1" destOrd="0" presId="urn:microsoft.com/office/officeart/2005/8/layout/chevron2"/>
    <dgm:cxn modelId="{C32D8A9C-D98B-44EA-9F1F-6923646531FA}" type="presParOf" srcId="{4C733F8B-03E4-49FD-82B9-7E52820940A1}" destId="{62DFBC62-D09E-46CC-87A1-CD90BBCD831E}" srcOrd="13" destOrd="0" presId="urn:microsoft.com/office/officeart/2005/8/layout/chevron2"/>
    <dgm:cxn modelId="{3C19ACEB-E371-4406-92FB-42FE76C9F441}" type="presParOf" srcId="{4C733F8B-03E4-49FD-82B9-7E52820940A1}" destId="{19C102E8-DD6D-40BB-ACF7-4B9F12859621}" srcOrd="14" destOrd="0" presId="urn:microsoft.com/office/officeart/2005/8/layout/chevron2"/>
    <dgm:cxn modelId="{45A9FD79-2A50-40D3-AE7F-1356B298F86D}" type="presParOf" srcId="{19C102E8-DD6D-40BB-ACF7-4B9F12859621}" destId="{40D5AFDC-D489-46EC-B307-4AAC17EFE09D}" srcOrd="0" destOrd="0" presId="urn:microsoft.com/office/officeart/2005/8/layout/chevron2"/>
    <dgm:cxn modelId="{DB96FE9E-C26D-4835-AC90-38A794198C8B}" type="presParOf" srcId="{19C102E8-DD6D-40BB-ACF7-4B9F12859621}" destId="{67808875-CF32-443A-BE63-971FA24AD32E}" srcOrd="1" destOrd="0" presId="urn:microsoft.com/office/officeart/2005/8/layout/chevron2"/>
    <dgm:cxn modelId="{2EDCC35A-8271-4CE5-9A4A-85E27D0D93BD}" type="presParOf" srcId="{4C733F8B-03E4-49FD-82B9-7E52820940A1}" destId="{3FBC99FE-D133-4701-998F-61DC9DFCA3DD}" srcOrd="15" destOrd="0" presId="urn:microsoft.com/office/officeart/2005/8/layout/chevron2"/>
    <dgm:cxn modelId="{01DE279F-C6A7-4031-9A7E-FF5CB69C2781}" type="presParOf" srcId="{4C733F8B-03E4-49FD-82B9-7E52820940A1}" destId="{759B822A-AC09-4863-99E3-AB45D5796660}" srcOrd="16" destOrd="0" presId="urn:microsoft.com/office/officeart/2005/8/layout/chevron2"/>
    <dgm:cxn modelId="{10CA96A7-FED7-4FF2-82C2-2F41006C7E3B}" type="presParOf" srcId="{759B822A-AC09-4863-99E3-AB45D5796660}" destId="{8205B070-EFF6-441D-9D3F-BAA3F3CEF296}" srcOrd="0" destOrd="0" presId="urn:microsoft.com/office/officeart/2005/8/layout/chevron2"/>
    <dgm:cxn modelId="{12CD8D88-223C-4509-986B-F3AEE5D21766}" type="presParOf" srcId="{759B822A-AC09-4863-99E3-AB45D5796660}" destId="{0C6F64D3-92AB-44EB-AE91-DDF44CB41F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23948-D361-4A8D-A7D1-665086A0E3AA}">
      <dsp:nvSpPr>
        <dsp:cNvPr id="0" name=""/>
        <dsp:cNvSpPr/>
      </dsp:nvSpPr>
      <dsp:spPr>
        <a:xfrm rot="5400000">
          <a:off x="-77461" y="80104"/>
          <a:ext cx="516411" cy="361488"/>
        </a:xfrm>
        <a:prstGeom prst="chevron">
          <a:avLst/>
        </a:prstGeom>
        <a:solidFill>
          <a:srgbClr val="00B0F0"/>
        </a:solidFill>
        <a:ln w="6350" cap="flat" cmpd="sng" algn="ctr">
          <a:solidFill>
            <a:srgbClr val="00B0F0"/>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1</a:t>
          </a:r>
        </a:p>
      </dsp:txBody>
      <dsp:txXfrm rot="-5400000">
        <a:off x="1" y="183386"/>
        <a:ext cx="361488" cy="154923"/>
      </dsp:txXfrm>
    </dsp:sp>
    <dsp:sp modelId="{A5831458-E168-4648-B08C-952086BDE1D6}">
      <dsp:nvSpPr>
        <dsp:cNvPr id="0" name=""/>
        <dsp:cNvSpPr/>
      </dsp:nvSpPr>
      <dsp:spPr>
        <a:xfrm rot="5400000">
          <a:off x="3185561" y="-2821430"/>
          <a:ext cx="335667" cy="5983813"/>
        </a:xfrm>
        <a:prstGeom prst="round2SameRect">
          <a:avLst/>
        </a:prstGeom>
        <a:solidFill>
          <a:schemeClr val="lt1">
            <a:alpha val="90000"/>
            <a:hueOff val="0"/>
            <a:satOff val="0"/>
            <a:lumOff val="0"/>
            <a:alphaOff val="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Abstract</a:t>
          </a:r>
        </a:p>
      </dsp:txBody>
      <dsp:txXfrm rot="-5400000">
        <a:off x="361488" y="19029"/>
        <a:ext cx="5967427" cy="302895"/>
      </dsp:txXfrm>
    </dsp:sp>
    <dsp:sp modelId="{7137079A-9A9A-4E68-8534-14EE30DEA234}">
      <dsp:nvSpPr>
        <dsp:cNvPr id="0" name=""/>
        <dsp:cNvSpPr/>
      </dsp:nvSpPr>
      <dsp:spPr>
        <a:xfrm rot="5400000">
          <a:off x="-77461" y="529294"/>
          <a:ext cx="516411" cy="361488"/>
        </a:xfrm>
        <a:prstGeom prst="chevron">
          <a:avLst/>
        </a:prstGeom>
        <a:solidFill>
          <a:schemeClr val="accent3">
            <a:lumMod val="60000"/>
            <a:lumOff val="40000"/>
          </a:schemeClr>
        </a:solidFill>
        <a:ln w="6350" cap="flat" cmpd="sng" algn="ctr">
          <a:solidFill>
            <a:schemeClr val="accent3">
              <a:lumMod val="60000"/>
              <a:lumOff val="4000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2</a:t>
          </a:r>
        </a:p>
      </dsp:txBody>
      <dsp:txXfrm rot="-5400000">
        <a:off x="1" y="632576"/>
        <a:ext cx="361488" cy="154923"/>
      </dsp:txXfrm>
    </dsp:sp>
    <dsp:sp modelId="{FE44DA76-3331-4511-B8D5-AC3BD2AA9F84}">
      <dsp:nvSpPr>
        <dsp:cNvPr id="0" name=""/>
        <dsp:cNvSpPr/>
      </dsp:nvSpPr>
      <dsp:spPr>
        <a:xfrm rot="5400000">
          <a:off x="3185561" y="-2357662"/>
          <a:ext cx="335667" cy="5983813"/>
        </a:xfrm>
        <a:prstGeom prst="round2SameRect">
          <a:avLst/>
        </a:prstGeom>
        <a:solidFill>
          <a:schemeClr val="lt1">
            <a:alpha val="90000"/>
            <a:hueOff val="0"/>
            <a:satOff val="0"/>
            <a:lumOff val="0"/>
            <a:alphaOff val="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Introduction</a:t>
          </a:r>
        </a:p>
      </dsp:txBody>
      <dsp:txXfrm rot="-5400000">
        <a:off x="361488" y="482797"/>
        <a:ext cx="5967427" cy="302895"/>
      </dsp:txXfrm>
    </dsp:sp>
    <dsp:sp modelId="{EC303534-1992-451E-9160-A6E80E6AF58D}">
      <dsp:nvSpPr>
        <dsp:cNvPr id="0" name=""/>
        <dsp:cNvSpPr/>
      </dsp:nvSpPr>
      <dsp:spPr>
        <a:xfrm rot="5400000">
          <a:off x="-77461" y="978484"/>
          <a:ext cx="516411" cy="361488"/>
        </a:xfrm>
        <a:prstGeom prst="chevron">
          <a:avLst/>
        </a:prstGeom>
        <a:solidFill>
          <a:srgbClr val="FFFF00"/>
        </a:solidFill>
        <a:ln w="6350" cap="flat" cmpd="sng" algn="ctr">
          <a:solidFill>
            <a:srgbClr val="FFFF00"/>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3</a:t>
          </a:r>
        </a:p>
      </dsp:txBody>
      <dsp:txXfrm rot="-5400000">
        <a:off x="1" y="1081766"/>
        <a:ext cx="361488" cy="154923"/>
      </dsp:txXfrm>
    </dsp:sp>
    <dsp:sp modelId="{A40103CD-58AA-4A5B-A58A-8EBCE4234C13}">
      <dsp:nvSpPr>
        <dsp:cNvPr id="0" name=""/>
        <dsp:cNvSpPr/>
      </dsp:nvSpPr>
      <dsp:spPr>
        <a:xfrm rot="5400000">
          <a:off x="3185561" y="-1923050"/>
          <a:ext cx="335667" cy="5983813"/>
        </a:xfrm>
        <a:prstGeom prst="round2SameRect">
          <a:avLst/>
        </a:prstGeom>
        <a:solidFill>
          <a:schemeClr val="lt1">
            <a:alpha val="90000"/>
            <a:hueOff val="0"/>
            <a:satOff val="0"/>
            <a:lumOff val="0"/>
            <a:alphaOff val="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Materials</a:t>
          </a:r>
        </a:p>
      </dsp:txBody>
      <dsp:txXfrm rot="-5400000">
        <a:off x="361488" y="917409"/>
        <a:ext cx="5967427" cy="302895"/>
      </dsp:txXfrm>
    </dsp:sp>
    <dsp:sp modelId="{2D6E5AB8-F549-46A7-B254-ABC0D5FA1CB6}">
      <dsp:nvSpPr>
        <dsp:cNvPr id="0" name=""/>
        <dsp:cNvSpPr/>
      </dsp:nvSpPr>
      <dsp:spPr>
        <a:xfrm rot="5400000">
          <a:off x="-77461" y="1429265"/>
          <a:ext cx="516411" cy="361488"/>
        </a:xfrm>
        <a:prstGeom prst="chevron">
          <a:avLst/>
        </a:prstGeom>
        <a:solidFill>
          <a:srgbClr val="00B0F0"/>
        </a:solidFill>
        <a:ln w="6350" cap="flat" cmpd="sng" algn="ctr">
          <a:solidFill>
            <a:srgbClr val="00B0F0"/>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4</a:t>
          </a:r>
        </a:p>
      </dsp:txBody>
      <dsp:txXfrm rot="-5400000">
        <a:off x="1" y="1532547"/>
        <a:ext cx="361488" cy="154923"/>
      </dsp:txXfrm>
    </dsp:sp>
    <dsp:sp modelId="{6513634A-00BA-47DF-8042-007847FC3B6D}">
      <dsp:nvSpPr>
        <dsp:cNvPr id="0" name=""/>
        <dsp:cNvSpPr/>
      </dsp:nvSpPr>
      <dsp:spPr>
        <a:xfrm rot="5400000">
          <a:off x="3185561" y="-1473860"/>
          <a:ext cx="335667" cy="5983813"/>
        </a:xfrm>
        <a:prstGeom prst="round2SameRect">
          <a:avLst/>
        </a:prstGeom>
        <a:solidFill>
          <a:schemeClr val="lt1">
            <a:alpha val="90000"/>
            <a:hueOff val="0"/>
            <a:satOff val="0"/>
            <a:lumOff val="0"/>
            <a:alphaOff val="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Methods</a:t>
          </a:r>
        </a:p>
      </dsp:txBody>
      <dsp:txXfrm rot="-5400000">
        <a:off x="361488" y="1366599"/>
        <a:ext cx="5967427" cy="302895"/>
      </dsp:txXfrm>
    </dsp:sp>
    <dsp:sp modelId="{EEC12962-E0EA-4CF7-83D4-3A0EA8D28AAF}">
      <dsp:nvSpPr>
        <dsp:cNvPr id="0" name=""/>
        <dsp:cNvSpPr/>
      </dsp:nvSpPr>
      <dsp:spPr>
        <a:xfrm rot="5400000">
          <a:off x="-77461" y="1876864"/>
          <a:ext cx="516411" cy="361488"/>
        </a:xfrm>
        <a:prstGeom prst="chevron">
          <a:avLst/>
        </a:prstGeom>
        <a:solidFill>
          <a:schemeClr val="accent3">
            <a:lumMod val="60000"/>
            <a:lumOff val="40000"/>
          </a:schemeClr>
        </a:solidFill>
        <a:ln w="6350" cap="flat" cmpd="sng" algn="ctr">
          <a:solidFill>
            <a:schemeClr val="accent3">
              <a:lumMod val="60000"/>
              <a:lumOff val="4000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5</a:t>
          </a:r>
        </a:p>
      </dsp:txBody>
      <dsp:txXfrm rot="-5400000">
        <a:off x="1" y="1980146"/>
        <a:ext cx="361488" cy="154923"/>
      </dsp:txXfrm>
    </dsp:sp>
    <dsp:sp modelId="{7F8FD120-4AF0-487F-A266-9F0685169AB5}">
      <dsp:nvSpPr>
        <dsp:cNvPr id="0" name=""/>
        <dsp:cNvSpPr/>
      </dsp:nvSpPr>
      <dsp:spPr>
        <a:xfrm rot="5400000">
          <a:off x="3185561" y="-1059136"/>
          <a:ext cx="335667" cy="5983813"/>
        </a:xfrm>
        <a:prstGeom prst="round2SameRect">
          <a:avLst/>
        </a:prstGeom>
        <a:solidFill>
          <a:schemeClr val="lt1">
            <a:alpha val="90000"/>
            <a:hueOff val="0"/>
            <a:satOff val="0"/>
            <a:lumOff val="0"/>
            <a:alphaOff val="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What Did We Find Out? </a:t>
          </a:r>
        </a:p>
      </dsp:txBody>
      <dsp:txXfrm rot="-5400000">
        <a:off x="361488" y="1781323"/>
        <a:ext cx="5967427" cy="302895"/>
      </dsp:txXfrm>
    </dsp:sp>
    <dsp:sp modelId="{D6201EDF-B6BE-4230-82BA-D3D2A86EB5B7}">
      <dsp:nvSpPr>
        <dsp:cNvPr id="0" name=""/>
        <dsp:cNvSpPr/>
      </dsp:nvSpPr>
      <dsp:spPr>
        <a:xfrm rot="5400000">
          <a:off x="-77461" y="2326054"/>
          <a:ext cx="516411" cy="361488"/>
        </a:xfrm>
        <a:prstGeom prst="chevron">
          <a:avLst/>
        </a:prstGeom>
        <a:solidFill>
          <a:srgbClr val="FFFF00"/>
        </a:solidFill>
        <a:ln w="6350" cap="flat" cmpd="sng" algn="ctr">
          <a:solidFill>
            <a:srgbClr val="FFFF00"/>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6</a:t>
          </a:r>
        </a:p>
      </dsp:txBody>
      <dsp:txXfrm rot="-5400000">
        <a:off x="1" y="2429336"/>
        <a:ext cx="361488" cy="154923"/>
      </dsp:txXfrm>
    </dsp:sp>
    <dsp:sp modelId="{F5A89A6D-4964-4134-A46C-63A1AC837AC2}">
      <dsp:nvSpPr>
        <dsp:cNvPr id="0" name=""/>
        <dsp:cNvSpPr/>
      </dsp:nvSpPr>
      <dsp:spPr>
        <a:xfrm rot="5400000">
          <a:off x="3185561" y="-575480"/>
          <a:ext cx="335667" cy="5983813"/>
        </a:xfrm>
        <a:prstGeom prst="round2SameRect">
          <a:avLst/>
        </a:prstGeom>
        <a:solidFill>
          <a:schemeClr val="lt1">
            <a:alpha val="90000"/>
            <a:hueOff val="0"/>
            <a:satOff val="0"/>
            <a:lumOff val="0"/>
            <a:alphaOff val="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What Does This All Mean?</a:t>
          </a:r>
        </a:p>
      </dsp:txBody>
      <dsp:txXfrm rot="-5400000">
        <a:off x="361488" y="2264979"/>
        <a:ext cx="5967427" cy="302895"/>
      </dsp:txXfrm>
    </dsp:sp>
    <dsp:sp modelId="{E4D68956-222A-4311-B037-7CF7B02C623E}">
      <dsp:nvSpPr>
        <dsp:cNvPr id="0" name=""/>
        <dsp:cNvSpPr/>
      </dsp:nvSpPr>
      <dsp:spPr>
        <a:xfrm rot="5400000">
          <a:off x="-77461" y="2775244"/>
          <a:ext cx="516411" cy="361488"/>
        </a:xfrm>
        <a:prstGeom prst="chevron">
          <a:avLst/>
        </a:prstGeom>
        <a:solidFill>
          <a:srgbClr val="00B0F0"/>
        </a:solidFill>
        <a:ln w="6350" cap="flat" cmpd="sng" algn="ctr">
          <a:solidFill>
            <a:srgbClr val="00B0F0"/>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7</a:t>
          </a:r>
        </a:p>
      </dsp:txBody>
      <dsp:txXfrm rot="-5400000">
        <a:off x="1" y="2878526"/>
        <a:ext cx="361488" cy="154923"/>
      </dsp:txXfrm>
    </dsp:sp>
    <dsp:sp modelId="{B755A3FB-9DA2-40AC-AD47-31112C85935B}">
      <dsp:nvSpPr>
        <dsp:cNvPr id="0" name=""/>
        <dsp:cNvSpPr/>
      </dsp:nvSpPr>
      <dsp:spPr>
        <a:xfrm rot="5400000">
          <a:off x="3185561" y="-126290"/>
          <a:ext cx="335667" cy="5983813"/>
        </a:xfrm>
        <a:prstGeom prst="round2SameRect">
          <a:avLst/>
        </a:prstGeom>
        <a:solidFill>
          <a:schemeClr val="lt1">
            <a:alpha val="90000"/>
            <a:hueOff val="0"/>
            <a:satOff val="0"/>
            <a:lumOff val="0"/>
            <a:alphaOff val="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Acknowledgments</a:t>
          </a:r>
        </a:p>
      </dsp:txBody>
      <dsp:txXfrm rot="-5400000">
        <a:off x="361488" y="2714169"/>
        <a:ext cx="5967427" cy="302895"/>
      </dsp:txXfrm>
    </dsp:sp>
    <dsp:sp modelId="{40D5AFDC-D489-46EC-B307-4AAC17EFE09D}">
      <dsp:nvSpPr>
        <dsp:cNvPr id="0" name=""/>
        <dsp:cNvSpPr/>
      </dsp:nvSpPr>
      <dsp:spPr>
        <a:xfrm rot="5400000">
          <a:off x="-77461" y="3224434"/>
          <a:ext cx="516411" cy="361488"/>
        </a:xfrm>
        <a:prstGeom prst="chevron">
          <a:avLst/>
        </a:prstGeom>
        <a:solidFill>
          <a:schemeClr val="accent3">
            <a:lumMod val="60000"/>
            <a:lumOff val="40000"/>
          </a:schemeClr>
        </a:solidFill>
        <a:ln w="6350" cap="flat" cmpd="sng" algn="ctr">
          <a:solidFill>
            <a:schemeClr val="accent3">
              <a:lumMod val="60000"/>
              <a:lumOff val="4000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8</a:t>
          </a:r>
        </a:p>
      </dsp:txBody>
      <dsp:txXfrm rot="-5400000">
        <a:off x="1" y="3327716"/>
        <a:ext cx="361488" cy="154923"/>
      </dsp:txXfrm>
    </dsp:sp>
    <dsp:sp modelId="{67808875-CF32-443A-BE63-971FA24AD32E}">
      <dsp:nvSpPr>
        <dsp:cNvPr id="0" name=""/>
        <dsp:cNvSpPr/>
      </dsp:nvSpPr>
      <dsp:spPr>
        <a:xfrm rot="5400000">
          <a:off x="3185561" y="322899"/>
          <a:ext cx="335667" cy="5983813"/>
        </a:xfrm>
        <a:prstGeom prst="round2SameRect">
          <a:avLst/>
        </a:prstGeom>
        <a:solidFill>
          <a:schemeClr val="lt1">
            <a:alpha val="90000"/>
            <a:hueOff val="0"/>
            <a:satOff val="0"/>
            <a:lumOff val="0"/>
            <a:alphaOff val="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Works Cited</a:t>
          </a:r>
        </a:p>
      </dsp:txBody>
      <dsp:txXfrm rot="-5400000">
        <a:off x="361488" y="3163358"/>
        <a:ext cx="5967427" cy="302895"/>
      </dsp:txXfrm>
    </dsp:sp>
    <dsp:sp modelId="{8205B070-EFF6-441D-9D3F-BAA3F3CEF296}">
      <dsp:nvSpPr>
        <dsp:cNvPr id="0" name=""/>
        <dsp:cNvSpPr/>
      </dsp:nvSpPr>
      <dsp:spPr>
        <a:xfrm rot="5400000">
          <a:off x="-77461" y="3673624"/>
          <a:ext cx="516411" cy="361488"/>
        </a:xfrm>
        <a:prstGeom prst="chevron">
          <a:avLst/>
        </a:prstGeom>
        <a:solidFill>
          <a:srgbClr val="FFFF00"/>
        </a:solidFill>
        <a:ln w="6350" cap="flat" cmpd="sng" algn="ctr">
          <a:solidFill>
            <a:srgbClr val="FFFF00"/>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9</a:t>
          </a:r>
        </a:p>
      </dsp:txBody>
      <dsp:txXfrm rot="-5400000">
        <a:off x="1" y="3776906"/>
        <a:ext cx="361488" cy="154923"/>
      </dsp:txXfrm>
    </dsp:sp>
    <dsp:sp modelId="{0C6F64D3-92AB-44EB-AE91-DDF44CB41F93}">
      <dsp:nvSpPr>
        <dsp:cNvPr id="0" name=""/>
        <dsp:cNvSpPr/>
      </dsp:nvSpPr>
      <dsp:spPr>
        <a:xfrm rot="5400000">
          <a:off x="3185561" y="772089"/>
          <a:ext cx="335667" cy="5983813"/>
        </a:xfrm>
        <a:prstGeom prst="round2SameRect">
          <a:avLst/>
        </a:prstGeom>
        <a:solidFill>
          <a:schemeClr val="lt1">
            <a:alpha val="90000"/>
            <a:hueOff val="0"/>
            <a:satOff val="0"/>
            <a:lumOff val="0"/>
            <a:alphaOff val="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Appendix </a:t>
          </a:r>
        </a:p>
      </dsp:txBody>
      <dsp:txXfrm rot="-5400000">
        <a:off x="361488" y="3612548"/>
        <a:ext cx="5967427" cy="3028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10396-A0F6-4FF3-9F4B-063E772FF175}" type="datetimeFigureOut">
              <a:rPr lang="en-US" smtClean="0"/>
              <a:t>4/24/2020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B4386-870A-4550-A0FA-6E4284DC2B77}" type="slidenum">
              <a:rPr lang="en-US" smtClean="0"/>
              <a:t>‹#›</a:t>
            </a:fld>
            <a:endParaRPr lang="en-US"/>
          </a:p>
        </p:txBody>
      </p:sp>
    </p:spTree>
    <p:extLst>
      <p:ext uri="{BB962C8B-B14F-4D97-AF65-F5344CB8AC3E}">
        <p14:creationId xmlns:p14="http://schemas.microsoft.com/office/powerpoint/2010/main" val="222599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B4386-870A-4550-A0FA-6E4284DC2B77}" type="slidenum">
              <a:rPr lang="en-US" smtClean="0"/>
              <a:t>4</a:t>
            </a:fld>
            <a:endParaRPr lang="en-US"/>
          </a:p>
        </p:txBody>
      </p:sp>
    </p:spTree>
    <p:extLst>
      <p:ext uri="{BB962C8B-B14F-4D97-AF65-F5344CB8AC3E}">
        <p14:creationId xmlns:p14="http://schemas.microsoft.com/office/powerpoint/2010/main" val="71820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B4386-870A-4550-A0FA-6E4284DC2B77}" type="slidenum">
              <a:rPr lang="en-US" smtClean="0"/>
              <a:t>5</a:t>
            </a:fld>
            <a:endParaRPr lang="en-US"/>
          </a:p>
        </p:txBody>
      </p:sp>
    </p:spTree>
    <p:extLst>
      <p:ext uri="{BB962C8B-B14F-4D97-AF65-F5344CB8AC3E}">
        <p14:creationId xmlns:p14="http://schemas.microsoft.com/office/powerpoint/2010/main" val="391551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B4386-870A-4550-A0FA-6E4284DC2B77}" type="slidenum">
              <a:rPr lang="en-US" smtClean="0"/>
              <a:t>8</a:t>
            </a:fld>
            <a:endParaRPr lang="en-US"/>
          </a:p>
        </p:txBody>
      </p:sp>
    </p:spTree>
    <p:extLst>
      <p:ext uri="{BB962C8B-B14F-4D97-AF65-F5344CB8AC3E}">
        <p14:creationId xmlns:p14="http://schemas.microsoft.com/office/powerpoint/2010/main" val="3851620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B4386-870A-4550-A0FA-6E4284DC2B77}" type="slidenum">
              <a:rPr lang="en-US" smtClean="0"/>
              <a:t>11</a:t>
            </a:fld>
            <a:endParaRPr lang="en-US"/>
          </a:p>
        </p:txBody>
      </p:sp>
    </p:spTree>
    <p:extLst>
      <p:ext uri="{BB962C8B-B14F-4D97-AF65-F5344CB8AC3E}">
        <p14:creationId xmlns:p14="http://schemas.microsoft.com/office/powerpoint/2010/main" val="2352258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3850" y="476250"/>
            <a:ext cx="6048375" cy="1109663"/>
          </a:xfrm>
        </p:spPr>
        <p:txBody>
          <a:bodyPr/>
          <a:lstStyle>
            <a:lvl1pPr>
              <a:defRPr sz="3200" b="1">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23850" y="1336675"/>
            <a:ext cx="6048375" cy="696913"/>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9925" y="1336675"/>
            <a:ext cx="1800225" cy="511492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619250" y="1336675"/>
            <a:ext cx="5248275" cy="5114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defTabSz="685983" fontAlgn="auto">
              <a:spcBef>
                <a:spcPts val="0"/>
              </a:spcBef>
              <a:spcAft>
                <a:spcPts val="0"/>
              </a:spcAft>
            </a:pPr>
            <a:r>
              <a:rPr lang="en-US">
                <a:solidFill>
                  <a:srgbClr val="545454"/>
                </a:solidFill>
                <a:latin typeface="Century Gothic"/>
              </a:rPr>
              <a:t>Add a footer</a:t>
            </a:r>
            <a:endParaRPr lang="en-US" dirty="0">
              <a:solidFill>
                <a:srgbClr val="545454"/>
              </a:solidFill>
              <a:latin typeface="Century Gothic"/>
            </a:endParaRPr>
          </a:p>
        </p:txBody>
      </p:sp>
      <p:sp>
        <p:nvSpPr>
          <p:cNvPr id="4" name="Date Placeholder 3"/>
          <p:cNvSpPr>
            <a:spLocks noGrp="1"/>
          </p:cNvSpPr>
          <p:nvPr>
            <p:ph type="dt" sz="half" idx="10"/>
          </p:nvPr>
        </p:nvSpPr>
        <p:spPr/>
        <p:txBody>
          <a:bodyPr/>
          <a:lstStyle/>
          <a:p>
            <a:pPr defTabSz="685983" fontAlgn="auto">
              <a:spcBef>
                <a:spcPts val="0"/>
              </a:spcBef>
              <a:spcAft>
                <a:spcPts val="0"/>
              </a:spcAft>
            </a:pPr>
            <a:fld id="{EDF33987-6305-4E2A-BF18-EF013ECE927B}" type="datetimeFigureOut">
              <a:rPr lang="en-US" smtClean="0">
                <a:solidFill>
                  <a:srgbClr val="545454"/>
                </a:solidFill>
                <a:latin typeface="Century Gothic"/>
              </a:rPr>
              <a:pPr defTabSz="685983" fontAlgn="auto">
                <a:spcBef>
                  <a:spcPts val="0"/>
                </a:spcBef>
                <a:spcAft>
                  <a:spcPts val="0"/>
                </a:spcAft>
              </a:pPr>
              <a:t>4/24/2020</a:t>
            </a:fld>
            <a:endParaRPr lang="en-US">
              <a:solidFill>
                <a:srgbClr val="545454"/>
              </a:solidFill>
              <a:latin typeface="Century Gothic"/>
            </a:endParaRPr>
          </a:p>
        </p:txBody>
      </p:sp>
      <p:sp>
        <p:nvSpPr>
          <p:cNvPr id="6" name="Slide Number Placeholder 5"/>
          <p:cNvSpPr>
            <a:spLocks noGrp="1"/>
          </p:cNvSpPr>
          <p:nvPr>
            <p:ph type="sldNum" sz="quarter" idx="12"/>
          </p:nvPr>
        </p:nvSpPr>
        <p:spPr/>
        <p:txBody>
          <a:bodyPr/>
          <a:lstStyle/>
          <a:p>
            <a:pPr defTabSz="685983" fontAlgn="auto">
              <a:spcBef>
                <a:spcPts val="0"/>
              </a:spcBef>
              <a:spcAft>
                <a:spcPts val="0"/>
              </a:spcAft>
            </a:pPr>
            <a:fld id="{F36C87F6-986D-49E6-AF40-1B3A1EE8064D}" type="slidenum">
              <a:rPr lang="en-US" smtClean="0">
                <a:solidFill>
                  <a:srgbClr val="545454"/>
                </a:solidFill>
                <a:latin typeface="Century Gothic"/>
              </a:rPr>
              <a:pPr defTabSz="685983" fontAlgn="auto">
                <a:spcBef>
                  <a:spcPts val="0"/>
                </a:spcBef>
                <a:spcAft>
                  <a:spcPts val="0"/>
                </a:spcAft>
              </a:pPr>
              <a:t>‹#›</a:t>
            </a:fld>
            <a:endParaRPr lang="en-US">
              <a:solidFill>
                <a:srgbClr val="545454"/>
              </a:solidFill>
              <a:latin typeface="Century Gothic"/>
            </a:endParaRPr>
          </a:p>
        </p:txBody>
      </p:sp>
    </p:spTree>
    <p:extLst>
      <p:ext uri="{BB962C8B-B14F-4D97-AF65-F5344CB8AC3E}">
        <p14:creationId xmlns:p14="http://schemas.microsoft.com/office/powerpoint/2010/main" val="404913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pPr defTabSz="685983" fontAlgn="auto">
              <a:spcBef>
                <a:spcPts val="0"/>
              </a:spcBef>
              <a:spcAft>
                <a:spcPts val="0"/>
              </a:spcAft>
            </a:pPr>
            <a:r>
              <a:rPr lang="en-US">
                <a:solidFill>
                  <a:srgbClr val="545454"/>
                </a:solidFill>
                <a:latin typeface="Century Gothic"/>
              </a:rPr>
              <a:t>Add a footer</a:t>
            </a:r>
            <a:endParaRPr lang="en-US" dirty="0">
              <a:solidFill>
                <a:srgbClr val="545454"/>
              </a:solidFill>
              <a:latin typeface="Century Gothic"/>
            </a:endParaRPr>
          </a:p>
        </p:txBody>
      </p:sp>
      <p:sp>
        <p:nvSpPr>
          <p:cNvPr id="3" name="Date Placeholder 2"/>
          <p:cNvSpPr>
            <a:spLocks noGrp="1"/>
          </p:cNvSpPr>
          <p:nvPr>
            <p:ph type="dt" sz="half" idx="10"/>
          </p:nvPr>
        </p:nvSpPr>
        <p:spPr/>
        <p:txBody>
          <a:bodyPr/>
          <a:lstStyle/>
          <a:p>
            <a:pPr defTabSz="685983" fontAlgn="auto">
              <a:spcBef>
                <a:spcPts val="0"/>
              </a:spcBef>
              <a:spcAft>
                <a:spcPts val="0"/>
              </a:spcAft>
            </a:pPr>
            <a:fld id="{EDF33987-6305-4E2A-BF18-EF013ECE927B}" type="datetimeFigureOut">
              <a:rPr lang="en-US" smtClean="0">
                <a:solidFill>
                  <a:srgbClr val="545454"/>
                </a:solidFill>
                <a:latin typeface="Century Gothic"/>
              </a:rPr>
              <a:pPr defTabSz="685983" fontAlgn="auto">
                <a:spcBef>
                  <a:spcPts val="0"/>
                </a:spcBef>
                <a:spcAft>
                  <a:spcPts val="0"/>
                </a:spcAft>
              </a:pPr>
              <a:t>4/24/2020</a:t>
            </a:fld>
            <a:endParaRPr lang="en-US">
              <a:solidFill>
                <a:srgbClr val="545454"/>
              </a:solidFill>
              <a:latin typeface="Century Gothic"/>
            </a:endParaRPr>
          </a:p>
        </p:txBody>
      </p:sp>
      <p:sp>
        <p:nvSpPr>
          <p:cNvPr id="5" name="Slide Number Placeholder 4"/>
          <p:cNvSpPr>
            <a:spLocks noGrp="1"/>
          </p:cNvSpPr>
          <p:nvPr>
            <p:ph type="sldNum" sz="quarter" idx="12"/>
          </p:nvPr>
        </p:nvSpPr>
        <p:spPr/>
        <p:txBody>
          <a:bodyPr/>
          <a:lstStyle/>
          <a:p>
            <a:pPr defTabSz="685983" fontAlgn="auto">
              <a:spcBef>
                <a:spcPts val="0"/>
              </a:spcBef>
              <a:spcAft>
                <a:spcPts val="0"/>
              </a:spcAft>
            </a:pPr>
            <a:fld id="{F36C87F6-986D-49E6-AF40-1B3A1EE8064D}" type="slidenum">
              <a:rPr lang="en-US" smtClean="0">
                <a:solidFill>
                  <a:srgbClr val="545454"/>
                </a:solidFill>
                <a:latin typeface="Century Gothic"/>
              </a:rPr>
              <a:pPr defTabSz="685983" fontAlgn="auto">
                <a:spcBef>
                  <a:spcPts val="0"/>
                </a:spcBef>
                <a:spcAft>
                  <a:spcPts val="0"/>
                </a:spcAft>
              </a:pPr>
              <a:t>‹#›</a:t>
            </a:fld>
            <a:endParaRPr lang="en-US">
              <a:solidFill>
                <a:srgbClr val="545454"/>
              </a:solidFill>
              <a:latin typeface="Century Gothic"/>
            </a:endParaRPr>
          </a:p>
        </p:txBody>
      </p:sp>
    </p:spTree>
    <p:extLst>
      <p:ext uri="{BB962C8B-B14F-4D97-AF65-F5344CB8AC3E}">
        <p14:creationId xmlns:p14="http://schemas.microsoft.com/office/powerpoint/2010/main" val="381391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619250" y="1773238"/>
            <a:ext cx="352425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773238"/>
            <a:ext cx="352425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79613" y="1336675"/>
            <a:ext cx="6553200"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619250" y="1773238"/>
            <a:ext cx="72009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a:solidFill>
            <a:schemeClr val="bg2"/>
          </a:solidFill>
          <a:latin typeface="+mj-lt"/>
          <a:ea typeface="+mj-ea"/>
          <a:cs typeface="+mj-cs"/>
        </a:defRPr>
      </a:lvl1pPr>
      <a:lvl2pPr algn="l" rtl="0" eaLnBrk="1" fontAlgn="base" hangingPunct="1">
        <a:spcBef>
          <a:spcPct val="0"/>
        </a:spcBef>
        <a:spcAft>
          <a:spcPct val="0"/>
        </a:spcAft>
        <a:defRPr sz="3600">
          <a:solidFill>
            <a:schemeClr val="bg2"/>
          </a:solidFill>
          <a:latin typeface="Arial" charset="0"/>
        </a:defRPr>
      </a:lvl2pPr>
      <a:lvl3pPr algn="l" rtl="0" eaLnBrk="1" fontAlgn="base" hangingPunct="1">
        <a:spcBef>
          <a:spcPct val="0"/>
        </a:spcBef>
        <a:spcAft>
          <a:spcPct val="0"/>
        </a:spcAft>
        <a:defRPr sz="3600">
          <a:solidFill>
            <a:schemeClr val="bg2"/>
          </a:solidFill>
          <a:latin typeface="Arial" charset="0"/>
        </a:defRPr>
      </a:lvl3pPr>
      <a:lvl4pPr algn="l" rtl="0" eaLnBrk="1" fontAlgn="base" hangingPunct="1">
        <a:spcBef>
          <a:spcPct val="0"/>
        </a:spcBef>
        <a:spcAft>
          <a:spcPct val="0"/>
        </a:spcAft>
        <a:defRPr sz="3600">
          <a:solidFill>
            <a:schemeClr val="bg2"/>
          </a:solidFill>
          <a:latin typeface="Arial" charset="0"/>
        </a:defRPr>
      </a:lvl4pPr>
      <a:lvl5pPr algn="l" rtl="0" eaLnBrk="1" fontAlgn="base" hangingPunct="1">
        <a:spcBef>
          <a:spcPct val="0"/>
        </a:spcBef>
        <a:spcAft>
          <a:spcPct val="0"/>
        </a:spcAft>
        <a:defRPr sz="3600">
          <a:solidFill>
            <a:schemeClr val="bg2"/>
          </a:solidFill>
          <a:latin typeface="Arial" charset="0"/>
        </a:defRPr>
      </a:lvl5pPr>
      <a:lvl6pPr marL="457200" algn="l" rtl="0" eaLnBrk="1" fontAlgn="base" hangingPunct="1">
        <a:spcBef>
          <a:spcPct val="0"/>
        </a:spcBef>
        <a:spcAft>
          <a:spcPct val="0"/>
        </a:spcAft>
        <a:defRPr sz="3600">
          <a:solidFill>
            <a:schemeClr val="bg2"/>
          </a:solidFill>
          <a:latin typeface="Arial" charset="0"/>
        </a:defRPr>
      </a:lvl6pPr>
      <a:lvl7pPr marL="914400" algn="l" rtl="0" eaLnBrk="1" fontAlgn="base" hangingPunct="1">
        <a:spcBef>
          <a:spcPct val="0"/>
        </a:spcBef>
        <a:spcAft>
          <a:spcPct val="0"/>
        </a:spcAft>
        <a:defRPr sz="3600">
          <a:solidFill>
            <a:schemeClr val="bg2"/>
          </a:solidFill>
          <a:latin typeface="Arial" charset="0"/>
        </a:defRPr>
      </a:lvl7pPr>
      <a:lvl8pPr marL="1371600" algn="l" rtl="0" eaLnBrk="1" fontAlgn="base" hangingPunct="1">
        <a:spcBef>
          <a:spcPct val="0"/>
        </a:spcBef>
        <a:spcAft>
          <a:spcPct val="0"/>
        </a:spcAft>
        <a:defRPr sz="3600">
          <a:solidFill>
            <a:schemeClr val="bg2"/>
          </a:solidFill>
          <a:latin typeface="Arial" charset="0"/>
        </a:defRPr>
      </a:lvl8pPr>
      <a:lvl9pPr marL="1828800" algn="l" rtl="0" eaLnBrk="1" fontAlgn="base" hangingPunct="1">
        <a:spcBef>
          <a:spcPct val="0"/>
        </a:spcBef>
        <a:spcAft>
          <a:spcPct val="0"/>
        </a:spcAft>
        <a:defRPr sz="3600">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449" y="274638"/>
            <a:ext cx="7317105"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3449" y="1828800"/>
            <a:ext cx="7317105"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a:defRPr sz="825"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6115452" y="6448427"/>
            <a:ext cx="1047467" cy="180974"/>
          </a:xfrm>
          <a:prstGeom prst="rect">
            <a:avLst/>
          </a:prstGeom>
        </p:spPr>
        <p:txBody>
          <a:bodyPr vert="horz" lIns="91440" tIns="45720" rIns="91440" bIns="45720" rtlCol="0" anchor="ctr"/>
          <a:lstStyle>
            <a:lvl1pPr algn="r">
              <a:defRPr sz="825">
                <a:solidFill>
                  <a:schemeClr val="tx1"/>
                </a:solidFill>
              </a:defRPr>
            </a:lvl1pPr>
          </a:lstStyle>
          <a:p>
            <a:fld id="{EDF33987-6305-4E2A-BF18-EF013ECE927B}" type="datetimeFigureOut">
              <a:rPr lang="en-US" smtClean="0"/>
              <a:pPr/>
              <a:t>4/24/2020</a:t>
            </a:fld>
            <a:endParaRPr lang="en-US"/>
          </a:p>
        </p:txBody>
      </p:sp>
      <p:sp>
        <p:nvSpPr>
          <p:cNvPr id="6" name="Slide Number Placeholder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a:defRPr sz="825">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3433903324"/>
      </p:ext>
    </p:extLst>
  </p:cSld>
  <p:clrMap bg1="lt1" tx1="dk1" bg2="lt2" tx2="dk2" accent1="accent1" accent2="accent2" accent3="accent3" accent4="accent4" accent5="accent5" accent6="accent6" hlink="hlink" folHlink="folHlink"/>
  <p:sldLayoutIdLst>
    <p:sldLayoutId id="2147483685" r:id="rId1"/>
    <p:sldLayoutId id="2147483686"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lnSpc>
          <a:spcPct val="90000"/>
        </a:lnSpc>
        <a:spcBef>
          <a:spcPct val="0"/>
        </a:spcBef>
        <a:buNone/>
        <a:defRPr sz="3001" kern="1200" cap="all" baseline="0">
          <a:solidFill>
            <a:schemeClr val="tx1">
              <a:lumMod val="50000"/>
            </a:schemeClr>
          </a:solidFill>
          <a:latin typeface="+mj-lt"/>
          <a:ea typeface="+mj-ea"/>
          <a:cs typeface="+mj-cs"/>
        </a:defRPr>
      </a:lvl1pPr>
    </p:titleStyle>
    <p:bodyStyle>
      <a:lvl1pPr marL="205795" indent="-171496" algn="l" defTabSz="685983" rtl="0" eaLnBrk="1" latinLnBrk="0" hangingPunct="1">
        <a:lnSpc>
          <a:spcPct val="90000"/>
        </a:lnSpc>
        <a:spcBef>
          <a:spcPts val="1350"/>
        </a:spcBef>
        <a:buClr>
          <a:schemeClr val="tx1"/>
        </a:buClr>
        <a:buSzPct val="80000"/>
        <a:buFont typeface="Arial" pitchFamily="34" charset="0"/>
        <a:buChar char="•"/>
        <a:defRPr sz="1800" kern="1200">
          <a:solidFill>
            <a:schemeClr val="tx1"/>
          </a:solidFill>
          <a:latin typeface="+mn-lt"/>
          <a:ea typeface="+mn-ea"/>
          <a:cs typeface="+mn-cs"/>
        </a:defRPr>
      </a:lvl1pPr>
      <a:lvl2pPr marL="377291" indent="-171496" algn="l" defTabSz="685983" rtl="0" eaLnBrk="1" latinLnBrk="0" hangingPunct="1">
        <a:lnSpc>
          <a:spcPct val="90000"/>
        </a:lnSpc>
        <a:spcBef>
          <a:spcPts val="450"/>
        </a:spcBef>
        <a:buClr>
          <a:schemeClr val="tx1"/>
        </a:buClr>
        <a:buSzPct val="80000"/>
        <a:buFont typeface="Arial" pitchFamily="34" charset="0"/>
        <a:buChar char="•"/>
        <a:defRPr sz="1500" kern="1200">
          <a:solidFill>
            <a:schemeClr val="tx1"/>
          </a:solidFill>
          <a:latin typeface="+mn-lt"/>
          <a:ea typeface="+mn-ea"/>
          <a:cs typeface="+mn-cs"/>
        </a:defRPr>
      </a:lvl2pPr>
      <a:lvl3pPr marL="548786" indent="-171496" algn="l" defTabSz="685983" rtl="0" eaLnBrk="1" latinLnBrk="0" hangingPunct="1">
        <a:lnSpc>
          <a:spcPct val="90000"/>
        </a:lnSpc>
        <a:spcBef>
          <a:spcPts val="450"/>
        </a:spcBef>
        <a:buClr>
          <a:schemeClr val="tx1"/>
        </a:buClr>
        <a:buSzPct val="80000"/>
        <a:buFont typeface="Arial" pitchFamily="34" charset="0"/>
        <a:buChar char="•"/>
        <a:defRPr sz="1350" kern="1200">
          <a:solidFill>
            <a:schemeClr val="tx1"/>
          </a:solidFill>
          <a:latin typeface="+mn-lt"/>
          <a:ea typeface="+mn-ea"/>
          <a:cs typeface="+mn-cs"/>
        </a:defRPr>
      </a:lvl3pPr>
      <a:lvl4pPr marL="720282" indent="-171496" algn="l" defTabSz="685983" rtl="0" eaLnBrk="1" latinLnBrk="0" hangingPunct="1">
        <a:lnSpc>
          <a:spcPct val="90000"/>
        </a:lnSpc>
        <a:spcBef>
          <a:spcPts val="450"/>
        </a:spcBef>
        <a:buClr>
          <a:schemeClr val="tx1"/>
        </a:buClr>
        <a:buSzPct val="80000"/>
        <a:buFont typeface="Arial" pitchFamily="34" charset="0"/>
        <a:buChar char="•"/>
        <a:defRPr sz="1200" kern="1200">
          <a:solidFill>
            <a:schemeClr val="tx1"/>
          </a:solidFill>
          <a:latin typeface="+mn-lt"/>
          <a:ea typeface="+mn-ea"/>
          <a:cs typeface="+mn-cs"/>
        </a:defRPr>
      </a:lvl4pPr>
      <a:lvl5pPr marL="891778" indent="-171496" algn="l" defTabSz="685983" rtl="0" eaLnBrk="1" latinLnBrk="0" hangingPunct="1">
        <a:lnSpc>
          <a:spcPct val="90000"/>
        </a:lnSpc>
        <a:spcBef>
          <a:spcPts val="450"/>
        </a:spcBef>
        <a:buClr>
          <a:schemeClr val="tx1"/>
        </a:buClr>
        <a:buSzPct val="80000"/>
        <a:buFont typeface="Arial" pitchFamily="34" charset="0"/>
        <a:buChar char="•"/>
        <a:defRPr sz="1200" kern="1200">
          <a:solidFill>
            <a:schemeClr val="tx1"/>
          </a:solidFill>
          <a:latin typeface="+mn-lt"/>
          <a:ea typeface="+mn-ea"/>
          <a:cs typeface="+mn-cs"/>
        </a:defRPr>
      </a:lvl5pPr>
      <a:lvl6pPr marL="1063273" indent="-171496" algn="l" defTabSz="685983" rtl="0" eaLnBrk="1" latinLnBrk="0" hangingPunct="1">
        <a:spcBef>
          <a:spcPts val="450"/>
        </a:spcBef>
        <a:buSzPct val="80000"/>
        <a:buFont typeface="Arial" pitchFamily="34" charset="0"/>
        <a:buChar char="•"/>
        <a:defRPr sz="1200" kern="1200">
          <a:solidFill>
            <a:schemeClr val="tx1"/>
          </a:solidFill>
          <a:latin typeface="+mn-lt"/>
          <a:ea typeface="+mn-ea"/>
          <a:cs typeface="+mn-cs"/>
        </a:defRPr>
      </a:lvl6pPr>
      <a:lvl7pPr marL="1234769" indent="-171496" algn="l" defTabSz="685983" rtl="0" eaLnBrk="1" latinLnBrk="0" hangingPunct="1">
        <a:spcBef>
          <a:spcPts val="450"/>
        </a:spcBef>
        <a:buSzPct val="80000"/>
        <a:buFont typeface="Arial" pitchFamily="34" charset="0"/>
        <a:buChar char="•"/>
        <a:defRPr sz="1200" kern="1200">
          <a:solidFill>
            <a:schemeClr val="tx1"/>
          </a:solidFill>
          <a:latin typeface="+mn-lt"/>
          <a:ea typeface="+mn-ea"/>
          <a:cs typeface="+mn-cs"/>
        </a:defRPr>
      </a:lvl7pPr>
      <a:lvl8pPr marL="1406265" indent="-171496" algn="l" defTabSz="685983" rtl="0" eaLnBrk="1" latinLnBrk="0" hangingPunct="1">
        <a:spcBef>
          <a:spcPts val="450"/>
        </a:spcBef>
        <a:buSzPct val="80000"/>
        <a:buFont typeface="Arial" pitchFamily="34" charset="0"/>
        <a:buChar char="•"/>
        <a:defRPr sz="1200" kern="1200">
          <a:solidFill>
            <a:schemeClr val="tx1"/>
          </a:solidFill>
          <a:latin typeface="+mn-lt"/>
          <a:ea typeface="+mn-ea"/>
          <a:cs typeface="+mn-cs"/>
        </a:defRPr>
      </a:lvl8pPr>
      <a:lvl9pPr marL="1577761" indent="-171496" algn="l" defTabSz="685983" rtl="0" eaLnBrk="1" latinLnBrk="0" hangingPunct="1">
        <a:spcBef>
          <a:spcPts val="450"/>
        </a:spcBef>
        <a:buSzPct val="80000"/>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 y="304800"/>
            <a:ext cx="8458200" cy="1592262"/>
          </a:xfrm>
          <a:noFill/>
        </p:spPr>
        <p:txBody>
          <a:bodyPr/>
          <a:lstStyle/>
          <a:p>
            <a:pPr algn="ctr"/>
            <a:br>
              <a:rPr lang="en-US" dirty="0">
                <a:solidFill>
                  <a:schemeClr val="accent6">
                    <a:lumMod val="20000"/>
                    <a:lumOff val="80000"/>
                  </a:schemeClr>
                </a:solidFill>
                <a:highlight>
                  <a:srgbClr val="008000"/>
                </a:highlight>
              </a:rPr>
            </a:br>
            <a:r>
              <a:rPr lang="en-US" dirty="0">
                <a:highlight>
                  <a:srgbClr val="008000"/>
                </a:highlight>
              </a:rPr>
              <a:t>Predicting a Pitcher’s Performance with Linear Regression </a:t>
            </a:r>
            <a:br>
              <a:rPr lang="en-US" dirty="0">
                <a:solidFill>
                  <a:schemeClr val="accent6">
                    <a:lumMod val="20000"/>
                    <a:lumOff val="80000"/>
                  </a:schemeClr>
                </a:solidFill>
                <a:highlight>
                  <a:srgbClr val="008000"/>
                </a:highlight>
              </a:rPr>
            </a:br>
            <a:endParaRPr lang="uk-UA" dirty="0">
              <a:solidFill>
                <a:schemeClr val="accent6">
                  <a:lumMod val="20000"/>
                  <a:lumOff val="80000"/>
                </a:schemeClr>
              </a:solidFill>
              <a:highlight>
                <a:srgbClr val="008000"/>
              </a:highlight>
            </a:endParaRPr>
          </a:p>
        </p:txBody>
      </p:sp>
      <p:sp>
        <p:nvSpPr>
          <p:cNvPr id="3075" name="Rectangle 3"/>
          <p:cNvSpPr>
            <a:spLocks noGrp="1" noChangeArrowheads="1"/>
          </p:cNvSpPr>
          <p:nvPr>
            <p:ph type="subTitle" idx="1"/>
          </p:nvPr>
        </p:nvSpPr>
        <p:spPr>
          <a:xfrm>
            <a:off x="2743200" y="1897062"/>
            <a:ext cx="3298825" cy="768350"/>
          </a:xfrm>
        </p:spPr>
        <p:txBody>
          <a:bodyPr/>
          <a:lstStyle/>
          <a:p>
            <a:pPr algn="ctr" eaLnBrk="1" hangingPunct="1">
              <a:lnSpc>
                <a:spcPct val="90000"/>
              </a:lnSpc>
            </a:pPr>
            <a:r>
              <a:rPr lang="en-US" sz="2000" dirty="0">
                <a:highlight>
                  <a:srgbClr val="008000"/>
                </a:highlight>
              </a:rPr>
              <a:t>By Nadine Burgos and Sheng Xi Chen </a:t>
            </a:r>
            <a:endParaRPr lang="uk-UA" sz="2000" dirty="0">
              <a:highlight>
                <a:srgbClr val="008000"/>
              </a:highlight>
            </a:endParaRPr>
          </a:p>
        </p:txBody>
      </p:sp>
      <p:sp>
        <p:nvSpPr>
          <p:cNvPr id="4" name="Rectangle 3">
            <a:extLst>
              <a:ext uri="{FF2B5EF4-FFF2-40B4-BE49-F238E27FC236}">
                <a16:creationId xmlns:a16="http://schemas.microsoft.com/office/drawing/2014/main" id="{80CB1A5B-E5C7-4063-B77D-D247A98D1151}"/>
              </a:ext>
            </a:extLst>
          </p:cNvPr>
          <p:cNvSpPr txBox="1">
            <a:spLocks noChangeArrowheads="1"/>
          </p:cNvSpPr>
          <p:nvPr/>
        </p:nvSpPr>
        <p:spPr bwMode="auto">
          <a:xfrm>
            <a:off x="2182812" y="5847871"/>
            <a:ext cx="4975225"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b="1">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lnSpc>
                <a:spcPct val="90000"/>
              </a:lnSpc>
            </a:pPr>
            <a:r>
              <a:rPr lang="en-US" sz="2000" kern="0" dirty="0">
                <a:highlight>
                  <a:srgbClr val="008000"/>
                </a:highlight>
              </a:rPr>
              <a:t>Presented on April 24, 2020</a:t>
            </a:r>
            <a:endParaRPr lang="uk-UA" sz="2000" kern="0" dirty="0">
              <a:highlight>
                <a:srgbClr val="008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EBE6EB2-3FDC-40D3-8FEA-7BBA58F19F91}"/>
              </a:ext>
            </a:extLst>
          </p:cNvPr>
          <p:cNvSpPr>
            <a:spLocks noGrp="1"/>
          </p:cNvSpPr>
          <p:nvPr>
            <p:ph type="title"/>
          </p:nvPr>
        </p:nvSpPr>
        <p:spPr>
          <a:xfrm>
            <a:off x="1828800" y="1290640"/>
            <a:ext cx="7315200" cy="508000"/>
          </a:xfrm>
        </p:spPr>
        <p:txBody>
          <a:bodyPr/>
          <a:lstStyle/>
          <a:p>
            <a:r>
              <a:rPr lang="en-US" b="1" dirty="0"/>
              <a:t>What Did We Find Out? (Part 3)</a:t>
            </a:r>
            <a:endParaRPr lang="en-US" dirty="0"/>
          </a:p>
        </p:txBody>
      </p:sp>
      <p:pic>
        <p:nvPicPr>
          <p:cNvPr id="4" name="Content Placeholder 3">
            <a:extLst>
              <a:ext uri="{FF2B5EF4-FFF2-40B4-BE49-F238E27FC236}">
                <a16:creationId xmlns:a16="http://schemas.microsoft.com/office/drawing/2014/main" id="{FEDC0F48-DCAE-436A-9B65-B50E1D6A107F}"/>
              </a:ext>
            </a:extLst>
          </p:cNvPr>
          <p:cNvPicPr>
            <a:picLocks noGrp="1" noChangeAspect="1"/>
          </p:cNvPicPr>
          <p:nvPr>
            <p:ph idx="1"/>
          </p:nvPr>
        </p:nvPicPr>
        <p:blipFill>
          <a:blip r:embed="rId2"/>
          <a:stretch>
            <a:fillRect/>
          </a:stretch>
        </p:blipFill>
        <p:spPr>
          <a:xfrm>
            <a:off x="0" y="1776869"/>
            <a:ext cx="4386842" cy="4155006"/>
          </a:xfrm>
          <a:prstGeom prst="rect">
            <a:avLst/>
          </a:prstGeom>
          <a:noFill/>
        </p:spPr>
      </p:pic>
      <p:pic>
        <p:nvPicPr>
          <p:cNvPr id="5" name="Picture 4">
            <a:extLst>
              <a:ext uri="{FF2B5EF4-FFF2-40B4-BE49-F238E27FC236}">
                <a16:creationId xmlns:a16="http://schemas.microsoft.com/office/drawing/2014/main" id="{A3EAA876-1D78-4ABA-8B83-21420E113F95}"/>
              </a:ext>
            </a:extLst>
          </p:cNvPr>
          <p:cNvPicPr>
            <a:picLocks noChangeAspect="1"/>
          </p:cNvPicPr>
          <p:nvPr/>
        </p:nvPicPr>
        <p:blipFill>
          <a:blip r:embed="rId3"/>
          <a:stretch>
            <a:fillRect/>
          </a:stretch>
        </p:blipFill>
        <p:spPr>
          <a:xfrm>
            <a:off x="4550076" y="1830727"/>
            <a:ext cx="4495800" cy="4121150"/>
          </a:xfrm>
          <a:prstGeom prst="rect">
            <a:avLst/>
          </a:prstGeom>
        </p:spPr>
      </p:pic>
      <p:sp>
        <p:nvSpPr>
          <p:cNvPr id="6" name="TextBox 5">
            <a:extLst>
              <a:ext uri="{FF2B5EF4-FFF2-40B4-BE49-F238E27FC236}">
                <a16:creationId xmlns:a16="http://schemas.microsoft.com/office/drawing/2014/main" id="{FFD605B8-9E53-4493-8FE6-D8450655A634}"/>
              </a:ext>
            </a:extLst>
          </p:cNvPr>
          <p:cNvSpPr txBox="1"/>
          <p:nvPr/>
        </p:nvSpPr>
        <p:spPr>
          <a:xfrm>
            <a:off x="0" y="5931875"/>
            <a:ext cx="9144000" cy="646331"/>
          </a:xfrm>
          <a:prstGeom prst="rect">
            <a:avLst/>
          </a:prstGeom>
          <a:noFill/>
        </p:spPr>
        <p:txBody>
          <a:bodyPr wrap="square" rtlCol="0">
            <a:spAutoFit/>
          </a:bodyPr>
          <a:lstStyle/>
          <a:p>
            <a:r>
              <a:rPr lang="en-US" dirty="0"/>
              <a:t>Above are the box-plots for ERA and Speed of the ball leaving the pitcher’s hand. You can clearly see the outliers, which we will be excluding from our new model.</a:t>
            </a:r>
          </a:p>
        </p:txBody>
      </p:sp>
    </p:spTree>
    <p:extLst>
      <p:ext uri="{BB962C8B-B14F-4D97-AF65-F5344CB8AC3E}">
        <p14:creationId xmlns:p14="http://schemas.microsoft.com/office/powerpoint/2010/main" val="187949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E151-8156-4579-B751-162B7FB20C7D}"/>
              </a:ext>
            </a:extLst>
          </p:cNvPr>
          <p:cNvSpPr>
            <a:spLocks noGrp="1"/>
          </p:cNvSpPr>
          <p:nvPr>
            <p:ph type="title"/>
          </p:nvPr>
        </p:nvSpPr>
        <p:spPr>
          <a:xfrm>
            <a:off x="1676400" y="1803400"/>
            <a:ext cx="7391399" cy="508000"/>
          </a:xfrm>
        </p:spPr>
        <p:txBody>
          <a:bodyPr/>
          <a:lstStyle/>
          <a:p>
            <a:r>
              <a:rPr lang="en-US" b="1" dirty="0"/>
              <a:t>What Did We Find Out? (Part 4)</a:t>
            </a:r>
          </a:p>
        </p:txBody>
      </p:sp>
      <p:sp>
        <p:nvSpPr>
          <p:cNvPr id="4" name="Content Placeholder 3">
            <a:extLst>
              <a:ext uri="{FF2B5EF4-FFF2-40B4-BE49-F238E27FC236}">
                <a16:creationId xmlns:a16="http://schemas.microsoft.com/office/drawing/2014/main" id="{F04A54B1-EF30-419E-93B5-33277F76F2CE}"/>
              </a:ext>
            </a:extLst>
          </p:cNvPr>
          <p:cNvSpPr>
            <a:spLocks noGrp="1"/>
          </p:cNvSpPr>
          <p:nvPr>
            <p:ph idx="1"/>
          </p:nvPr>
        </p:nvSpPr>
        <p:spPr>
          <a:xfrm>
            <a:off x="333080" y="2438400"/>
            <a:ext cx="8515350" cy="4525962"/>
          </a:xfrm>
        </p:spPr>
        <p:txBody>
          <a:bodyPr/>
          <a:lstStyle/>
          <a:p>
            <a:pPr marL="0" indent="0">
              <a:buNone/>
            </a:pPr>
            <a:r>
              <a:rPr lang="en-US" sz="1600" dirty="0">
                <a:solidFill>
                  <a:schemeClr val="accent4">
                    <a:lumMod val="50000"/>
                  </a:schemeClr>
                </a:solidFill>
                <a:latin typeface="+mj-lt"/>
                <a:cs typeface="Times New Roman" panose="02020603050405020304" pitchFamily="18" charset="0"/>
              </a:rPr>
              <a:t>Our new linear regression model is:				</a:t>
            </a:r>
          </a:p>
          <a:p>
            <a:pPr marL="0" indent="0">
              <a:buNone/>
            </a:pPr>
            <a:r>
              <a:rPr lang="en-US" sz="1600" dirty="0">
                <a:solidFill>
                  <a:schemeClr val="accent4">
                    <a:lumMod val="50000"/>
                  </a:schemeClr>
                </a:solidFill>
                <a:latin typeface="+mj-lt"/>
                <a:cs typeface="Times New Roman" panose="02020603050405020304" pitchFamily="18" charset="0"/>
              </a:rPr>
              <a:t> </a:t>
            </a:r>
            <a:r>
              <a:rPr lang="en-US" sz="1600" b="1" dirty="0">
                <a:solidFill>
                  <a:schemeClr val="accent4">
                    <a:lumMod val="50000"/>
                  </a:schemeClr>
                </a:solidFill>
                <a:latin typeface="+mj-lt"/>
                <a:cs typeface="Times New Roman" panose="02020603050405020304" pitchFamily="18" charset="0"/>
              </a:rPr>
              <a:t>ERA = 16.00280-0.12998(start speed)</a:t>
            </a:r>
          </a:p>
          <a:p>
            <a:pPr marL="0" indent="0">
              <a:buNone/>
            </a:pPr>
            <a:r>
              <a:rPr lang="en-US" sz="1600" dirty="0">
                <a:solidFill>
                  <a:schemeClr val="accent4">
                    <a:lumMod val="50000"/>
                  </a:schemeClr>
                </a:solidFill>
                <a:latin typeface="+mj-lt"/>
                <a:cs typeface="Times New Roman" panose="02020603050405020304" pitchFamily="18" charset="0"/>
              </a:rPr>
              <a:t>This model like the previous one has a low p-value, and an improved adjusted R</a:t>
            </a:r>
            <a:r>
              <a:rPr lang="en-US" sz="1600" baseline="30000" dirty="0">
                <a:solidFill>
                  <a:schemeClr val="accent4">
                    <a:lumMod val="50000"/>
                  </a:schemeClr>
                </a:solidFill>
                <a:latin typeface="+mj-lt"/>
                <a:cs typeface="Times New Roman" panose="02020603050405020304" pitchFamily="18" charset="0"/>
              </a:rPr>
              <a:t>2</a:t>
            </a:r>
            <a:r>
              <a:rPr lang="en-US" sz="1600" dirty="0">
                <a:solidFill>
                  <a:schemeClr val="accent4">
                    <a:lumMod val="50000"/>
                  </a:schemeClr>
                </a:solidFill>
                <a:latin typeface="+mj-lt"/>
                <a:cs typeface="Times New Roman" panose="02020603050405020304" pitchFamily="18" charset="0"/>
              </a:rPr>
              <a:t> of </a:t>
            </a:r>
            <a:r>
              <a:rPr lang="en-US" sz="1600" b="1" dirty="0">
                <a:solidFill>
                  <a:schemeClr val="accent4">
                    <a:lumMod val="50000"/>
                  </a:schemeClr>
                </a:solidFill>
                <a:latin typeface="+mj-lt"/>
                <a:cs typeface="Times New Roman" panose="02020603050405020304" pitchFamily="18" charset="0"/>
              </a:rPr>
              <a:t>0.06718 or 6.718%. </a:t>
            </a:r>
            <a:r>
              <a:rPr lang="en-US" sz="1600" dirty="0">
                <a:solidFill>
                  <a:schemeClr val="accent4">
                    <a:lumMod val="50000"/>
                  </a:schemeClr>
                </a:solidFill>
                <a:latin typeface="+mj-lt"/>
                <a:cs typeface="Times New Roman" panose="02020603050405020304" pitchFamily="18" charset="0"/>
              </a:rPr>
              <a:t>In other words, our model only explains less than </a:t>
            </a:r>
            <a:r>
              <a:rPr lang="en-US" sz="1600" b="1" dirty="0">
                <a:solidFill>
                  <a:schemeClr val="accent4">
                    <a:lumMod val="50000"/>
                  </a:schemeClr>
                </a:solidFill>
                <a:latin typeface="+mj-lt"/>
                <a:cs typeface="Times New Roman" panose="02020603050405020304" pitchFamily="18" charset="0"/>
              </a:rPr>
              <a:t>7% </a:t>
            </a:r>
            <a:r>
              <a:rPr lang="en-US" sz="1600" dirty="0">
                <a:solidFill>
                  <a:schemeClr val="accent4">
                    <a:lumMod val="50000"/>
                  </a:schemeClr>
                </a:solidFill>
                <a:latin typeface="+mj-lt"/>
                <a:cs typeface="Times New Roman" panose="02020603050405020304" pitchFamily="18" charset="0"/>
              </a:rPr>
              <a:t>of the data. </a:t>
            </a:r>
          </a:p>
          <a:p>
            <a:pPr marL="0" indent="0">
              <a:buNone/>
            </a:pPr>
            <a:r>
              <a:rPr lang="en-US" sz="1600" dirty="0">
                <a:solidFill>
                  <a:schemeClr val="accent4">
                    <a:lumMod val="50000"/>
                  </a:schemeClr>
                </a:solidFill>
                <a:latin typeface="+mj-lt"/>
                <a:cs typeface="Times New Roman" panose="02020603050405020304" pitchFamily="18" charset="0"/>
              </a:rPr>
              <a:t>In pursuit of an improved model, we utilized the ‘</a:t>
            </a:r>
            <a:r>
              <a:rPr lang="en-US" sz="1600" dirty="0" err="1">
                <a:solidFill>
                  <a:schemeClr val="accent4">
                    <a:lumMod val="50000"/>
                  </a:schemeClr>
                </a:solidFill>
                <a:latin typeface="+mj-lt"/>
                <a:cs typeface="Times New Roman" panose="02020603050405020304" pitchFamily="18" charset="0"/>
              </a:rPr>
              <a:t>GGally</a:t>
            </a:r>
            <a:r>
              <a:rPr lang="en-US" sz="1600" dirty="0">
                <a:solidFill>
                  <a:schemeClr val="accent4">
                    <a:lumMod val="50000"/>
                  </a:schemeClr>
                </a:solidFill>
                <a:latin typeface="+mj-lt"/>
                <a:cs typeface="Times New Roman" panose="02020603050405020304" pitchFamily="18" charset="0"/>
              </a:rPr>
              <a:t>’ package to try to find and add other factors to ERA, such as ball speed, spin rate, breaking point, and salary. </a:t>
            </a:r>
          </a:p>
          <a:p>
            <a:pPr marL="0" indent="0">
              <a:buNone/>
            </a:pPr>
            <a:endParaRPr lang="en-US" dirty="0"/>
          </a:p>
        </p:txBody>
      </p:sp>
      <p:pic>
        <p:nvPicPr>
          <p:cNvPr id="5" name="Picture 4">
            <a:extLst>
              <a:ext uri="{FF2B5EF4-FFF2-40B4-BE49-F238E27FC236}">
                <a16:creationId xmlns:a16="http://schemas.microsoft.com/office/drawing/2014/main" id="{D1046089-B510-4E93-A7F6-19925E80A3DC}"/>
              </a:ext>
            </a:extLst>
          </p:cNvPr>
          <p:cNvPicPr>
            <a:picLocks noChangeAspect="1"/>
          </p:cNvPicPr>
          <p:nvPr/>
        </p:nvPicPr>
        <p:blipFill>
          <a:blip r:embed="rId3"/>
          <a:stretch>
            <a:fillRect/>
          </a:stretch>
        </p:blipFill>
        <p:spPr>
          <a:xfrm>
            <a:off x="457200" y="4267200"/>
            <a:ext cx="3406486" cy="2499475"/>
          </a:xfrm>
          <a:prstGeom prst="rect">
            <a:avLst/>
          </a:prstGeom>
        </p:spPr>
      </p:pic>
      <p:sp>
        <p:nvSpPr>
          <p:cNvPr id="6" name="TextBox 5">
            <a:extLst>
              <a:ext uri="{FF2B5EF4-FFF2-40B4-BE49-F238E27FC236}">
                <a16:creationId xmlns:a16="http://schemas.microsoft.com/office/drawing/2014/main" id="{B90F8C1B-0499-47FF-99FB-0A455F3E03A4}"/>
              </a:ext>
            </a:extLst>
          </p:cNvPr>
          <p:cNvSpPr txBox="1"/>
          <p:nvPr/>
        </p:nvSpPr>
        <p:spPr>
          <a:xfrm>
            <a:off x="3863686" y="4607113"/>
            <a:ext cx="5356515" cy="1497846"/>
          </a:xfrm>
          <a:prstGeom prst="rect">
            <a:avLst/>
          </a:prstGeom>
          <a:noFill/>
        </p:spPr>
        <p:txBody>
          <a:bodyPr wrap="square" rtlCol="0">
            <a:spAutoFit/>
          </a:bodyPr>
          <a:lstStyle/>
          <a:p>
            <a:r>
              <a:rPr lang="en-US" sz="1600" dirty="0">
                <a:solidFill>
                  <a:schemeClr val="accent4">
                    <a:lumMod val="50000"/>
                  </a:schemeClr>
                </a:solidFill>
                <a:latin typeface="+mj-lt"/>
                <a:cs typeface="Times New Roman" panose="02020603050405020304" pitchFamily="18" charset="0"/>
              </a:rPr>
              <a:t>We can now see the following points: 1) Spin rate does influence ERA ; 2) Salary does not have impact and decreases adjusted R</a:t>
            </a:r>
            <a:r>
              <a:rPr lang="en-US" sz="1600" baseline="30000" dirty="0">
                <a:solidFill>
                  <a:schemeClr val="accent4">
                    <a:lumMod val="50000"/>
                  </a:schemeClr>
                </a:solidFill>
                <a:latin typeface="+mj-lt"/>
                <a:cs typeface="Times New Roman" panose="02020603050405020304" pitchFamily="18" charset="0"/>
              </a:rPr>
              <a:t>2 </a:t>
            </a:r>
            <a:r>
              <a:rPr lang="en-US" sz="1600" dirty="0">
                <a:solidFill>
                  <a:schemeClr val="accent4">
                    <a:lumMod val="50000"/>
                  </a:schemeClr>
                </a:solidFill>
                <a:latin typeface="+mj-lt"/>
                <a:cs typeface="Times New Roman" panose="02020603050405020304" pitchFamily="18" charset="0"/>
              </a:rPr>
              <a:t>.</a:t>
            </a:r>
            <a:endParaRPr lang="en-US" baseline="30000" dirty="0">
              <a:solidFill>
                <a:schemeClr val="accent4">
                  <a:lumMod val="50000"/>
                </a:schemeClr>
              </a:solidFill>
              <a:latin typeface="Times New Roman" panose="02020603050405020304" pitchFamily="18" charset="0"/>
              <a:cs typeface="Times New Roman" panose="02020603050405020304" pitchFamily="18" charset="0"/>
            </a:endParaRPr>
          </a:p>
          <a:p>
            <a:endParaRPr lang="en-US" baseline="30000" dirty="0">
              <a:solidFill>
                <a:schemeClr val="accent4">
                  <a:lumMod val="50000"/>
                </a:schemeClr>
              </a:solidFill>
              <a:latin typeface="Times New Roman" panose="02020603050405020304" pitchFamily="18" charset="0"/>
              <a:cs typeface="Times New Roman" panose="02020603050405020304" pitchFamily="18" charset="0"/>
            </a:endParaRPr>
          </a:p>
          <a:p>
            <a:r>
              <a:rPr lang="en-US" sz="2000" b="1" i="1" baseline="30000" dirty="0">
                <a:solidFill>
                  <a:schemeClr val="accent4">
                    <a:lumMod val="50000"/>
                  </a:schemeClr>
                </a:solidFill>
                <a:latin typeface="+mj-lt"/>
                <a:cs typeface="Times New Roman" panose="02020603050405020304" pitchFamily="18" charset="0"/>
              </a:rPr>
              <a:t>Using this we form a new ERA equation to forecast ERA.</a:t>
            </a:r>
          </a:p>
          <a:p>
            <a:pPr marL="285750" indent="-285750">
              <a:buFont typeface="Arial" panose="020B0604020202020204" pitchFamily="34" charset="0"/>
              <a:buChar char="•"/>
            </a:pPr>
            <a:endParaRPr lang="en-US"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521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F9A0-A1E8-45BA-B02B-FD5540B2374A}"/>
              </a:ext>
            </a:extLst>
          </p:cNvPr>
          <p:cNvSpPr>
            <a:spLocks noGrp="1"/>
          </p:cNvSpPr>
          <p:nvPr>
            <p:ph type="title"/>
          </p:nvPr>
        </p:nvSpPr>
        <p:spPr>
          <a:xfrm>
            <a:off x="1481570" y="2209800"/>
            <a:ext cx="7310005" cy="508000"/>
          </a:xfrm>
        </p:spPr>
        <p:txBody>
          <a:bodyPr/>
          <a:lstStyle/>
          <a:p>
            <a:r>
              <a:rPr lang="en-US" b="1" dirty="0"/>
              <a:t>What Did We Find Out? (Part 5)</a:t>
            </a:r>
          </a:p>
        </p:txBody>
      </p:sp>
      <p:sp>
        <p:nvSpPr>
          <p:cNvPr id="3" name="Content Placeholder 2">
            <a:extLst>
              <a:ext uri="{FF2B5EF4-FFF2-40B4-BE49-F238E27FC236}">
                <a16:creationId xmlns:a16="http://schemas.microsoft.com/office/drawing/2014/main" id="{B766714B-AB46-4F0B-B1F9-EDF0E0402194}"/>
              </a:ext>
            </a:extLst>
          </p:cNvPr>
          <p:cNvSpPr>
            <a:spLocks noGrp="1"/>
          </p:cNvSpPr>
          <p:nvPr>
            <p:ph idx="1"/>
          </p:nvPr>
        </p:nvSpPr>
        <p:spPr>
          <a:xfrm>
            <a:off x="352425" y="3200400"/>
            <a:ext cx="8439150" cy="3352800"/>
          </a:xfrm>
        </p:spPr>
        <p:txBody>
          <a:bodyPr/>
          <a:lstStyle/>
          <a:p>
            <a:pPr marL="0" indent="0">
              <a:buNone/>
            </a:pPr>
            <a:r>
              <a:rPr lang="en-US" sz="2000" dirty="0">
                <a:solidFill>
                  <a:schemeClr val="accent4">
                    <a:lumMod val="50000"/>
                  </a:schemeClr>
                </a:solidFill>
                <a:latin typeface="+mj-lt"/>
                <a:cs typeface="Times New Roman" panose="02020603050405020304" pitchFamily="18" charset="0"/>
              </a:rPr>
              <a:t>Final equation for predicting ERA:</a:t>
            </a:r>
          </a:p>
          <a:p>
            <a:pPr marL="0" indent="0">
              <a:buNone/>
            </a:pPr>
            <a:r>
              <a:rPr lang="en-US" sz="2000" b="1" dirty="0">
                <a:solidFill>
                  <a:schemeClr val="accent4">
                    <a:lumMod val="50000"/>
                  </a:schemeClr>
                </a:solidFill>
                <a:latin typeface="+mj-lt"/>
                <a:cs typeface="Times New Roman" panose="02020603050405020304" pitchFamily="18" charset="0"/>
              </a:rPr>
              <a:t>ERA = 17.876 – 0.143(start speed) – 0.0003309(spin rate)</a:t>
            </a:r>
          </a:p>
          <a:p>
            <a:pPr marL="0" indent="0">
              <a:buNone/>
            </a:pPr>
            <a:endParaRPr lang="en-US" sz="2000" b="1" dirty="0">
              <a:solidFill>
                <a:schemeClr val="accent4">
                  <a:lumMod val="50000"/>
                </a:schemeClr>
              </a:solidFill>
              <a:latin typeface="+mj-lt"/>
              <a:cs typeface="Times New Roman" panose="02020603050405020304" pitchFamily="18" charset="0"/>
            </a:endParaRPr>
          </a:p>
          <a:p>
            <a:pPr marL="0" indent="0">
              <a:buNone/>
            </a:pPr>
            <a:r>
              <a:rPr lang="en-US" sz="1800" dirty="0">
                <a:solidFill>
                  <a:schemeClr val="accent4">
                    <a:lumMod val="50000"/>
                  </a:schemeClr>
                </a:solidFill>
                <a:cs typeface="Times New Roman" panose="02020603050405020304" pitchFamily="18" charset="0"/>
              </a:rPr>
              <a:t>This equation tells us that the start speed and the spin rate of the ball both contribute to lowering the ERA of the pitcher. As previously mentioned, the small p-value for the start speed shows the speed of the ball being thrown does have a statistically significant impact on the performance of ERA. Likewise, the same goes to the spin rate of the ball. However, the low R</a:t>
            </a:r>
            <a:r>
              <a:rPr lang="en-US" sz="1800" baseline="30000" dirty="0">
                <a:solidFill>
                  <a:schemeClr val="accent4">
                    <a:lumMod val="50000"/>
                  </a:schemeClr>
                </a:solidFill>
                <a:cs typeface="Times New Roman" panose="02020603050405020304" pitchFamily="18" charset="0"/>
              </a:rPr>
              <a:t>2</a:t>
            </a:r>
            <a:r>
              <a:rPr lang="en-US" sz="1800" dirty="0">
                <a:solidFill>
                  <a:schemeClr val="accent4">
                    <a:lumMod val="50000"/>
                  </a:schemeClr>
                </a:solidFill>
                <a:cs typeface="Times New Roman" panose="02020603050405020304" pitchFamily="18" charset="0"/>
              </a:rPr>
              <a:t> value of </a:t>
            </a:r>
            <a:r>
              <a:rPr lang="en-US" sz="1800" b="1" dirty="0">
                <a:solidFill>
                  <a:schemeClr val="accent4">
                    <a:lumMod val="50000"/>
                  </a:schemeClr>
                </a:solidFill>
                <a:cs typeface="Times New Roman" panose="02020603050405020304" pitchFamily="18" charset="0"/>
              </a:rPr>
              <a:t>0.0825</a:t>
            </a:r>
            <a:r>
              <a:rPr lang="en-US" sz="1800" dirty="0">
                <a:solidFill>
                  <a:schemeClr val="accent4">
                    <a:lumMod val="50000"/>
                  </a:schemeClr>
                </a:solidFill>
                <a:cs typeface="Times New Roman" panose="02020603050405020304" pitchFamily="18" charset="0"/>
              </a:rPr>
              <a:t> shows it doesn’t explain everything in predicting ERA. In other words, start speed is an important factor in predicting ERA, but does not explain all the aspects in accurately predicting ERA.</a:t>
            </a:r>
          </a:p>
        </p:txBody>
      </p:sp>
    </p:spTree>
    <p:extLst>
      <p:ext uri="{BB962C8B-B14F-4D97-AF65-F5344CB8AC3E}">
        <p14:creationId xmlns:p14="http://schemas.microsoft.com/office/powerpoint/2010/main" val="281346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B821-1F61-4220-91F2-0AB9F38DD003}"/>
              </a:ext>
            </a:extLst>
          </p:cNvPr>
          <p:cNvSpPr>
            <a:spLocks noGrp="1"/>
          </p:cNvSpPr>
          <p:nvPr>
            <p:ph type="title"/>
          </p:nvPr>
        </p:nvSpPr>
        <p:spPr>
          <a:xfrm>
            <a:off x="1561707" y="1828800"/>
            <a:ext cx="6096000" cy="508000"/>
          </a:xfrm>
        </p:spPr>
        <p:txBody>
          <a:bodyPr/>
          <a:lstStyle/>
          <a:p>
            <a:r>
              <a:rPr lang="en-US" b="1" dirty="0"/>
              <a:t>What does this all mean?</a:t>
            </a:r>
          </a:p>
        </p:txBody>
      </p:sp>
      <p:sp>
        <p:nvSpPr>
          <p:cNvPr id="3" name="Content Placeholder 2">
            <a:extLst>
              <a:ext uri="{FF2B5EF4-FFF2-40B4-BE49-F238E27FC236}">
                <a16:creationId xmlns:a16="http://schemas.microsoft.com/office/drawing/2014/main" id="{3AE63DA2-5342-4C21-BCF7-54596A42DC9A}"/>
              </a:ext>
            </a:extLst>
          </p:cNvPr>
          <p:cNvSpPr>
            <a:spLocks noGrp="1"/>
          </p:cNvSpPr>
          <p:nvPr>
            <p:ph idx="1"/>
          </p:nvPr>
        </p:nvSpPr>
        <p:spPr>
          <a:xfrm>
            <a:off x="37707" y="2438400"/>
            <a:ext cx="9144000" cy="4267200"/>
          </a:xfrm>
        </p:spPr>
        <p:txBody>
          <a:bodyPr/>
          <a:lstStyle/>
          <a:p>
            <a:pPr marL="0" indent="0">
              <a:buNone/>
            </a:pPr>
            <a:r>
              <a:rPr lang="en-US" sz="1800" dirty="0">
                <a:solidFill>
                  <a:schemeClr val="accent4">
                    <a:lumMod val="50000"/>
                  </a:schemeClr>
                </a:solidFill>
                <a:latin typeface="+mj-lt"/>
                <a:cs typeface="Times New Roman" panose="02020603050405020304" pitchFamily="18" charset="0"/>
              </a:rPr>
              <a:t>The equation we got for predicting ERA is:</a:t>
            </a:r>
          </a:p>
          <a:p>
            <a:pPr marL="0" indent="0">
              <a:buNone/>
            </a:pPr>
            <a:r>
              <a:rPr lang="en-US" sz="1600" b="1" dirty="0">
                <a:solidFill>
                  <a:schemeClr val="accent4">
                    <a:lumMod val="50000"/>
                  </a:schemeClr>
                </a:solidFill>
                <a:latin typeface="+mj-lt"/>
                <a:cs typeface="Times New Roman" panose="02020603050405020304" pitchFamily="18" charset="0"/>
              </a:rPr>
              <a:t>ERA = 17.876-0.143(start speed)-0.000126(spin rate)-0.0003309(spin rate)</a:t>
            </a:r>
          </a:p>
          <a:p>
            <a:pPr marL="0" indent="0">
              <a:buNone/>
            </a:pPr>
            <a:endParaRPr lang="en-US" sz="1600" b="1" dirty="0">
              <a:solidFill>
                <a:schemeClr val="accent4">
                  <a:lumMod val="50000"/>
                </a:schemeClr>
              </a:solidFill>
              <a:latin typeface="+mj-lt"/>
              <a:cs typeface="Times New Roman" panose="02020603050405020304" pitchFamily="18" charset="0"/>
            </a:endParaRPr>
          </a:p>
          <a:p>
            <a:pPr marL="0" indent="0">
              <a:buNone/>
            </a:pPr>
            <a:r>
              <a:rPr lang="en-US" sz="1700" dirty="0">
                <a:solidFill>
                  <a:schemeClr val="accent4">
                    <a:lumMod val="50000"/>
                  </a:schemeClr>
                </a:solidFill>
                <a:latin typeface="+mj-lt"/>
                <a:cs typeface="Times New Roman" panose="02020603050405020304" pitchFamily="18" charset="0"/>
              </a:rPr>
              <a:t>Using linear regression is wise here in finding the correlation in different aspects of how the pitcher throws the ball, whether that might be a negative or a positive correlation. In our case, every pitcher desires the lowest ERA possible, and what contributes to that is the speed of the ball leaving the hand and how fast the ball spins. These two variables both have a negative relationship with ERA, as they increase, the ERA decreases. </a:t>
            </a:r>
            <a:br>
              <a:rPr lang="en-US" sz="1700" dirty="0">
                <a:solidFill>
                  <a:schemeClr val="accent4">
                    <a:lumMod val="50000"/>
                  </a:schemeClr>
                </a:solidFill>
                <a:latin typeface="+mj-lt"/>
                <a:cs typeface="Times New Roman" panose="02020603050405020304" pitchFamily="18" charset="0"/>
              </a:rPr>
            </a:br>
            <a:endParaRPr lang="en-US" sz="1700" dirty="0">
              <a:solidFill>
                <a:schemeClr val="accent4">
                  <a:lumMod val="50000"/>
                </a:schemeClr>
              </a:solidFill>
              <a:latin typeface="+mj-lt"/>
              <a:cs typeface="Times New Roman" panose="02020603050405020304" pitchFamily="18" charset="0"/>
            </a:endParaRPr>
          </a:p>
          <a:p>
            <a:pPr marL="0" indent="0">
              <a:buNone/>
            </a:pPr>
            <a:r>
              <a:rPr lang="en-US" sz="1700" dirty="0">
                <a:solidFill>
                  <a:schemeClr val="accent4">
                    <a:lumMod val="50000"/>
                  </a:schemeClr>
                </a:solidFill>
                <a:latin typeface="+mj-lt"/>
                <a:cs typeface="Times New Roman" panose="02020603050405020304" pitchFamily="18" charset="0"/>
              </a:rPr>
              <a:t>Of course, this model can be improved further by adding more contributing aspects that would help predict ERA such as the location of the pitches, the variance of speed, pitch selection, spin between pitches, and many others that may have influence on the performance of the pitcher that have not yet been discovered. Overall, being a good pitcher is now seen with throwing balls harder, but the factors that contribute to this new trend include more than just a better start speed as demonstrated in this study.</a:t>
            </a:r>
          </a:p>
          <a:p>
            <a:pPr marL="0" indent="0">
              <a:buNone/>
            </a:pPr>
            <a:endParaRPr lang="en-US" sz="1800" dirty="0">
              <a:solidFill>
                <a:schemeClr val="accent4">
                  <a:lumMod val="50000"/>
                </a:schemeClr>
              </a:solidFill>
              <a:latin typeface="+mj-lt"/>
              <a:cs typeface="Times New Roman" panose="02020603050405020304" pitchFamily="18" charset="0"/>
            </a:endParaRPr>
          </a:p>
          <a:p>
            <a:pPr marL="0" indent="0">
              <a:buNone/>
            </a:pPr>
            <a:r>
              <a:rPr lang="en-US" sz="1800" b="1" dirty="0">
                <a:solidFill>
                  <a:schemeClr val="accent4">
                    <a:lumMod val="50000"/>
                  </a:schemeClr>
                </a:solidFill>
                <a:latin typeface="+mj-lt"/>
                <a:cs typeface="Times New Roman" panose="02020603050405020304" pitchFamily="18" charset="0"/>
              </a:rPr>
              <a:t>	</a:t>
            </a:r>
          </a:p>
        </p:txBody>
      </p:sp>
    </p:spTree>
    <p:extLst>
      <p:ext uri="{BB962C8B-B14F-4D97-AF65-F5344CB8AC3E}">
        <p14:creationId xmlns:p14="http://schemas.microsoft.com/office/powerpoint/2010/main" val="3353045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045F-22E3-49EB-B70A-F2FAE98AC1B7}"/>
              </a:ext>
            </a:extLst>
          </p:cNvPr>
          <p:cNvSpPr>
            <a:spLocks noGrp="1"/>
          </p:cNvSpPr>
          <p:nvPr>
            <p:ph type="title"/>
          </p:nvPr>
        </p:nvSpPr>
        <p:spPr>
          <a:xfrm>
            <a:off x="762000" y="262974"/>
            <a:ext cx="7317105" cy="594276"/>
          </a:xfrm>
        </p:spPr>
        <p:txBody>
          <a:bodyPr/>
          <a:lstStyle/>
          <a:p>
            <a:pPr algn="ctr"/>
            <a:r>
              <a:rPr lang="en-US" b="1" dirty="0">
                <a:solidFill>
                  <a:schemeClr val="tx2">
                    <a:lumMod val="95000"/>
                    <a:lumOff val="5000"/>
                  </a:schemeClr>
                </a:solidFill>
                <a:latin typeface="Arial" panose="020B0604020202020204" pitchFamily="34" charset="0"/>
                <a:cs typeface="Arial" panose="020B0604020202020204" pitchFamily="34" charset="0"/>
              </a:rPr>
              <a:t>ACKNOWLEDGMENTS</a:t>
            </a:r>
          </a:p>
        </p:txBody>
      </p:sp>
      <p:sp>
        <p:nvSpPr>
          <p:cNvPr id="3" name="TextBox 2">
            <a:extLst>
              <a:ext uri="{FF2B5EF4-FFF2-40B4-BE49-F238E27FC236}">
                <a16:creationId xmlns:a16="http://schemas.microsoft.com/office/drawing/2014/main" id="{3F6A3C24-646C-4402-A49E-1FA94594C7E5}"/>
              </a:ext>
            </a:extLst>
          </p:cNvPr>
          <p:cNvSpPr txBox="1"/>
          <p:nvPr/>
        </p:nvSpPr>
        <p:spPr>
          <a:xfrm>
            <a:off x="990600" y="1828800"/>
            <a:ext cx="7317105" cy="3572516"/>
          </a:xfrm>
          <a:prstGeom prst="rect">
            <a:avLst/>
          </a:prstGeom>
          <a:noFill/>
        </p:spPr>
        <p:txBody>
          <a:bodyPr wrap="square" rtlCol="0">
            <a:spAutoFit/>
          </a:bodyPr>
          <a:lstStyle/>
          <a:p>
            <a:pPr algn="ctr"/>
            <a:r>
              <a:rPr lang="en-US" sz="2000" b="1" dirty="0">
                <a:solidFill>
                  <a:schemeClr val="tx2">
                    <a:lumMod val="95000"/>
                    <a:lumOff val="5000"/>
                  </a:schemeClr>
                </a:solidFill>
              </a:rPr>
              <a:t>We would like to recognize Alex Hagen’s work on baseball related statistical analyses as he provided the R code to perform this study. We also like to thank Sean Lahman for creating a Baseball Database that allows for followers of baseball to test problems like the one found in this presentation. Their dedication to the sport of baseball has allowed for many new developments by those who hope for baseball to reach higher levels. </a:t>
            </a:r>
          </a:p>
          <a:p>
            <a:pPr algn="ctr"/>
            <a:endParaRPr lang="en-US" sz="2000" b="1" dirty="0">
              <a:solidFill>
                <a:schemeClr val="tx2">
                  <a:lumMod val="95000"/>
                  <a:lumOff val="5000"/>
                </a:schemeClr>
              </a:solidFill>
            </a:endParaRPr>
          </a:p>
          <a:p>
            <a:pPr algn="ctr"/>
            <a:r>
              <a:rPr lang="en-US" sz="2000" b="1" dirty="0">
                <a:solidFill>
                  <a:schemeClr val="tx2">
                    <a:lumMod val="95000"/>
                    <a:lumOff val="5000"/>
                  </a:schemeClr>
                </a:solidFill>
              </a:rPr>
              <a:t>For any more information, please refer to the Works Cited. </a:t>
            </a:r>
          </a:p>
          <a:p>
            <a:endParaRPr lang="en-US" sz="1400" b="1" dirty="0">
              <a:solidFill>
                <a:schemeClr val="tx2">
                  <a:lumMod val="95000"/>
                  <a:lumOff val="5000"/>
                </a:schemeClr>
              </a:solidFill>
            </a:endParaRPr>
          </a:p>
          <a:p>
            <a:pPr defTabSz="685983" fontAlgn="auto">
              <a:lnSpc>
                <a:spcPct val="90000"/>
              </a:lnSpc>
              <a:spcBef>
                <a:spcPts val="0"/>
              </a:spcBef>
              <a:spcAft>
                <a:spcPts val="0"/>
              </a:spcAft>
            </a:pPr>
            <a:endParaRPr lang="en-US" sz="1350" dirty="0">
              <a:solidFill>
                <a:srgbClr val="545454"/>
              </a:solidFill>
              <a:latin typeface="Century Gothic"/>
            </a:endParaRPr>
          </a:p>
        </p:txBody>
      </p:sp>
      <p:pic>
        <p:nvPicPr>
          <p:cNvPr id="7" name="Picture 6" descr="A picture containing circuit, white, street&#10;&#10;Description automatically generated">
            <a:extLst>
              <a:ext uri="{FF2B5EF4-FFF2-40B4-BE49-F238E27FC236}">
                <a16:creationId xmlns:a16="http://schemas.microsoft.com/office/drawing/2014/main" id="{BC91C84B-34EF-4562-BDA0-0B2A202E9F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148674"/>
            <a:ext cx="822876" cy="822876"/>
          </a:xfrm>
          <a:prstGeom prst="rect">
            <a:avLst/>
          </a:prstGeom>
        </p:spPr>
      </p:pic>
      <p:pic>
        <p:nvPicPr>
          <p:cNvPr id="10" name="Picture 9" descr="A picture containing circuit, white, street&#10;&#10;Description automatically generated">
            <a:extLst>
              <a:ext uri="{FF2B5EF4-FFF2-40B4-BE49-F238E27FC236}">
                <a16:creationId xmlns:a16="http://schemas.microsoft.com/office/drawing/2014/main" id="{50EE0919-572C-459E-9982-A7C2E9BEB3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6486" y="148674"/>
            <a:ext cx="822876" cy="822876"/>
          </a:xfrm>
          <a:prstGeom prst="rect">
            <a:avLst/>
          </a:prstGeom>
        </p:spPr>
      </p:pic>
    </p:spTree>
    <p:extLst>
      <p:ext uri="{BB962C8B-B14F-4D97-AF65-F5344CB8AC3E}">
        <p14:creationId xmlns:p14="http://schemas.microsoft.com/office/powerpoint/2010/main" val="37122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045F-22E3-49EB-B70A-F2FAE98AC1B7}"/>
              </a:ext>
            </a:extLst>
          </p:cNvPr>
          <p:cNvSpPr>
            <a:spLocks noGrp="1"/>
          </p:cNvSpPr>
          <p:nvPr>
            <p:ph type="title"/>
          </p:nvPr>
        </p:nvSpPr>
        <p:spPr>
          <a:xfrm>
            <a:off x="685800" y="228600"/>
            <a:ext cx="7317105" cy="594276"/>
          </a:xfrm>
        </p:spPr>
        <p:txBody>
          <a:bodyPr/>
          <a:lstStyle/>
          <a:p>
            <a:pPr algn="ctr"/>
            <a:r>
              <a:rPr lang="en-US" dirty="0">
                <a:latin typeface="Arial" panose="020B0604020202020204" pitchFamily="34" charset="0"/>
                <a:cs typeface="Arial" panose="020B0604020202020204" pitchFamily="34" charset="0"/>
              </a:rPr>
              <a:t>Works Cited </a:t>
            </a:r>
          </a:p>
        </p:txBody>
      </p:sp>
      <p:sp>
        <p:nvSpPr>
          <p:cNvPr id="3" name="TextBox 2">
            <a:extLst>
              <a:ext uri="{FF2B5EF4-FFF2-40B4-BE49-F238E27FC236}">
                <a16:creationId xmlns:a16="http://schemas.microsoft.com/office/drawing/2014/main" id="{3F6A3C24-646C-4402-A49E-1FA94594C7E5}"/>
              </a:ext>
            </a:extLst>
          </p:cNvPr>
          <p:cNvSpPr txBox="1"/>
          <p:nvPr/>
        </p:nvSpPr>
        <p:spPr>
          <a:xfrm>
            <a:off x="194990" y="990600"/>
            <a:ext cx="8754020" cy="6127062"/>
          </a:xfrm>
          <a:prstGeom prst="rect">
            <a:avLst/>
          </a:prstGeom>
          <a:noFill/>
        </p:spPr>
        <p:txBody>
          <a:bodyPr wrap="square" rtlCol="0">
            <a:spAutoFit/>
          </a:bodyPr>
          <a:lstStyle/>
          <a:p>
            <a:r>
              <a:rPr lang="en-US" sz="1600" dirty="0"/>
              <a:t>Fast, Mike. “</a:t>
            </a:r>
            <a:r>
              <a:rPr lang="en-US" sz="1600" dirty="0" err="1"/>
              <a:t>Pitchfx</a:t>
            </a:r>
            <a:r>
              <a:rPr lang="en-US" sz="1600" dirty="0"/>
              <a:t> Glossary –.” </a:t>
            </a:r>
            <a:r>
              <a:rPr lang="en-US" sz="1600" i="1" dirty="0"/>
              <a:t>Fast Balls</a:t>
            </a:r>
            <a:r>
              <a:rPr lang="en-US" sz="1600" dirty="0"/>
              <a:t>, WordPress, 14 Jan. 2008,</a:t>
            </a:r>
          </a:p>
          <a:p>
            <a:r>
              <a:rPr lang="en-US" sz="1600" dirty="0"/>
              <a:t>	fastballs.wordpress.com/category/</a:t>
            </a:r>
            <a:r>
              <a:rPr lang="en-US" sz="1600" dirty="0" err="1"/>
              <a:t>pitchfx</a:t>
            </a:r>
            <a:r>
              <a:rPr lang="en-US" sz="1600" dirty="0"/>
              <a:t>-glossary.</a:t>
            </a:r>
          </a:p>
          <a:p>
            <a:endParaRPr lang="en-US" sz="1600" dirty="0"/>
          </a:p>
          <a:p>
            <a:r>
              <a:rPr lang="en-US" sz="1600" dirty="0"/>
              <a:t>Hagen, Alex. “Using Linear Regression to Predict a Pitcher's Performance.” 	</a:t>
            </a:r>
            <a:r>
              <a:rPr lang="en-US" sz="1600" i="1" dirty="0"/>
              <a:t>CCGAnalytics.com</a:t>
            </a:r>
            <a:r>
              <a:rPr lang="en-US" sz="1600" dirty="0"/>
              <a:t>, CCG, 9 Nov. 2017, blog.ccganalytics.com/using-linear</a:t>
            </a:r>
          </a:p>
          <a:p>
            <a:r>
              <a:rPr lang="en-US" sz="1600" dirty="0"/>
              <a:t>	-regression-pitchers-performance.</a:t>
            </a:r>
          </a:p>
          <a:p>
            <a:endParaRPr lang="en-US" sz="1600" dirty="0"/>
          </a:p>
          <a:p>
            <a:r>
              <a:rPr lang="en-US" sz="1600" dirty="0"/>
              <a:t>Lahman, Sean. “Download </a:t>
            </a:r>
            <a:r>
              <a:rPr lang="en-US" sz="1600" dirty="0" err="1"/>
              <a:t>Lahman's</a:t>
            </a:r>
            <a:r>
              <a:rPr lang="en-US" sz="1600" dirty="0"/>
              <a:t> Baseball Database.” </a:t>
            </a:r>
            <a:r>
              <a:rPr lang="en-US" sz="1600" i="1" dirty="0"/>
              <a:t>SeanLahman.com</a:t>
            </a:r>
            <a:r>
              <a:rPr lang="en-US" sz="1600" dirty="0"/>
              <a:t>, WordPress, 	2020, www.seanlahman.com/baseball-archive/statistics/.</a:t>
            </a:r>
          </a:p>
          <a:p>
            <a:endParaRPr lang="en-US" sz="1600" dirty="0"/>
          </a:p>
          <a:p>
            <a:r>
              <a:rPr lang="en-US" sz="1600" dirty="0"/>
              <a:t>Lahman, Sean. “The Lahman Baseball Database.” </a:t>
            </a:r>
            <a:r>
              <a:rPr lang="en-US" sz="1600" i="1" dirty="0" err="1"/>
              <a:t>SeanLahman.Com</a:t>
            </a:r>
            <a:r>
              <a:rPr lang="en-US" sz="1600" i="1" dirty="0"/>
              <a:t> – Baseball, Data, and 	Storytelling</a:t>
            </a:r>
            <a:r>
              <a:rPr lang="en-US" sz="1600" dirty="0"/>
              <a:t>, WordPress, 25 Feb. 2017, 	www.seanlahman.com/files/database/readme2016.txt.</a:t>
            </a:r>
          </a:p>
          <a:p>
            <a:endParaRPr lang="en-US" sz="1600" dirty="0"/>
          </a:p>
          <a:p>
            <a:r>
              <a:rPr lang="en-US" sz="1600" dirty="0"/>
              <a:t>Powered Template. “Pitcher PowerPoint Template.” </a:t>
            </a:r>
            <a:r>
              <a:rPr lang="en-US" sz="1600" i="1" dirty="0" err="1"/>
              <a:t>PoweredTemplate</a:t>
            </a:r>
            <a:r>
              <a:rPr lang="en-US" sz="1600" dirty="0"/>
              <a:t>, Powered Template 	Limited, 9 May 2006, poweredtemplate.com/01142/0/index.html.</a:t>
            </a:r>
          </a:p>
          <a:p>
            <a:endParaRPr lang="en-US" sz="1600" dirty="0"/>
          </a:p>
          <a:p>
            <a:r>
              <a:rPr lang="en-US" sz="1600" dirty="0"/>
              <a:t>The R Foundation. “R: What Is R?” </a:t>
            </a:r>
            <a:r>
              <a:rPr lang="en-US" sz="1600" i="1" dirty="0"/>
              <a:t>R-</a:t>
            </a:r>
            <a:r>
              <a:rPr lang="en-US" sz="1600" i="1" dirty="0" err="1"/>
              <a:t>Project.Org</a:t>
            </a:r>
            <a:r>
              <a:rPr lang="en-US" sz="1600" dirty="0"/>
              <a:t>, The R Foundation, www.r-	project.org/about.html. Accessed 18 Apr. 2020.</a:t>
            </a:r>
          </a:p>
          <a:p>
            <a:endParaRPr lang="en-US" sz="1600" dirty="0"/>
          </a:p>
          <a:p>
            <a:r>
              <a:rPr lang="en-US" sz="1600" dirty="0"/>
              <a:t>Yale University. “Linear Regression.” </a:t>
            </a:r>
            <a:r>
              <a:rPr lang="en-US" sz="1600" i="1" dirty="0" err="1"/>
              <a:t>Yale.Edu</a:t>
            </a:r>
            <a:r>
              <a:rPr lang="en-US" sz="1600" dirty="0"/>
              <a:t>, Yale University,</a:t>
            </a:r>
          </a:p>
          <a:p>
            <a:r>
              <a:rPr lang="en-US" sz="1600" dirty="0"/>
              <a:t>	 www.stat.yale.edu/Courses/1997-98/101/linreg.htm. Accessed 15 Apr. 2020.</a:t>
            </a:r>
          </a:p>
          <a:p>
            <a:endParaRPr lang="en-US" sz="1400" dirty="0"/>
          </a:p>
          <a:p>
            <a:endParaRPr lang="en-US" sz="1400" dirty="0"/>
          </a:p>
          <a:p>
            <a:pPr defTabSz="685983" fontAlgn="auto">
              <a:lnSpc>
                <a:spcPct val="90000"/>
              </a:lnSpc>
              <a:spcBef>
                <a:spcPts val="0"/>
              </a:spcBef>
              <a:spcAft>
                <a:spcPts val="0"/>
              </a:spcAft>
            </a:pPr>
            <a:endParaRPr lang="en-US" sz="1350" dirty="0">
              <a:solidFill>
                <a:srgbClr val="545454"/>
              </a:solidFill>
              <a:latin typeface="Century Gothic"/>
            </a:endParaRPr>
          </a:p>
        </p:txBody>
      </p:sp>
    </p:spTree>
    <p:extLst>
      <p:ext uri="{BB962C8B-B14F-4D97-AF65-F5344CB8AC3E}">
        <p14:creationId xmlns:p14="http://schemas.microsoft.com/office/powerpoint/2010/main" val="366522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045F-22E3-49EB-B70A-F2FAE98AC1B7}"/>
              </a:ext>
            </a:extLst>
          </p:cNvPr>
          <p:cNvSpPr>
            <a:spLocks noGrp="1"/>
          </p:cNvSpPr>
          <p:nvPr>
            <p:ph type="title"/>
          </p:nvPr>
        </p:nvSpPr>
        <p:spPr>
          <a:xfrm>
            <a:off x="685800" y="81999"/>
            <a:ext cx="7317105" cy="594276"/>
          </a:xfrm>
        </p:spPr>
        <p:txBody>
          <a:bodyPr/>
          <a:lstStyle/>
          <a:p>
            <a:pPr algn="ctr"/>
            <a:r>
              <a:rPr lang="en-US" dirty="0">
                <a:latin typeface="Arial" panose="020B0604020202020204" pitchFamily="34" charset="0"/>
                <a:cs typeface="Arial" panose="020B0604020202020204" pitchFamily="34" charset="0"/>
              </a:rPr>
              <a:t>Appendix I</a:t>
            </a:r>
          </a:p>
        </p:txBody>
      </p:sp>
      <p:sp>
        <p:nvSpPr>
          <p:cNvPr id="3" name="TextBox 2">
            <a:extLst>
              <a:ext uri="{FF2B5EF4-FFF2-40B4-BE49-F238E27FC236}">
                <a16:creationId xmlns:a16="http://schemas.microsoft.com/office/drawing/2014/main" id="{3F6A3C24-646C-4402-A49E-1FA94594C7E5}"/>
              </a:ext>
            </a:extLst>
          </p:cNvPr>
          <p:cNvSpPr txBox="1"/>
          <p:nvPr/>
        </p:nvSpPr>
        <p:spPr>
          <a:xfrm>
            <a:off x="355415" y="1013716"/>
            <a:ext cx="3835585" cy="710194"/>
          </a:xfrm>
          <a:prstGeom prst="rect">
            <a:avLst/>
          </a:prstGeom>
          <a:noFill/>
        </p:spPr>
        <p:txBody>
          <a:bodyPr wrap="square" rtlCol="0">
            <a:spAutoFit/>
          </a:bodyPr>
          <a:lstStyle/>
          <a:p>
            <a:endParaRPr lang="en-US" sz="1400" dirty="0"/>
          </a:p>
          <a:p>
            <a:endParaRPr lang="en-US" sz="1400" dirty="0"/>
          </a:p>
          <a:p>
            <a:pPr defTabSz="685983" fontAlgn="auto">
              <a:lnSpc>
                <a:spcPct val="90000"/>
              </a:lnSpc>
              <a:spcBef>
                <a:spcPts val="0"/>
              </a:spcBef>
              <a:spcAft>
                <a:spcPts val="0"/>
              </a:spcAft>
            </a:pPr>
            <a:endParaRPr lang="en-US" sz="1350" dirty="0">
              <a:solidFill>
                <a:srgbClr val="545454"/>
              </a:solidFill>
              <a:latin typeface="Century Gothic"/>
            </a:endParaRPr>
          </a:p>
        </p:txBody>
      </p:sp>
      <p:sp>
        <p:nvSpPr>
          <p:cNvPr id="4" name="TextBox 3">
            <a:extLst>
              <a:ext uri="{FF2B5EF4-FFF2-40B4-BE49-F238E27FC236}">
                <a16:creationId xmlns:a16="http://schemas.microsoft.com/office/drawing/2014/main" id="{B79044C5-BE87-469D-BD76-1341EE31FEAF}"/>
              </a:ext>
            </a:extLst>
          </p:cNvPr>
          <p:cNvSpPr txBox="1"/>
          <p:nvPr/>
        </p:nvSpPr>
        <p:spPr>
          <a:xfrm>
            <a:off x="0" y="676275"/>
            <a:ext cx="9239250" cy="6647974"/>
          </a:xfrm>
          <a:prstGeom prst="rect">
            <a:avLst/>
          </a:prstGeom>
          <a:noFill/>
        </p:spPr>
        <p:txBody>
          <a:bodyPr wrap="square" rtlCol="0">
            <a:spAutoFit/>
          </a:bodyPr>
          <a:lstStyle/>
          <a:p>
            <a:r>
              <a:rPr lang="en-US" sz="1400" b="1" dirty="0"/>
              <a:t>R CODE:</a:t>
            </a:r>
          </a:p>
          <a:p>
            <a:r>
              <a:rPr lang="en-US" sz="1000" dirty="0"/>
              <a:t>INSTALL.PACKAGES("PITCHRX")</a:t>
            </a:r>
          </a:p>
          <a:p>
            <a:r>
              <a:rPr lang="en-US" sz="1000" dirty="0"/>
              <a:t>LIBRARY(PITCHRX)</a:t>
            </a:r>
          </a:p>
          <a:p>
            <a:r>
              <a:rPr lang="en-US" sz="1000" dirty="0"/>
              <a:t>GAME &lt;- SCRAPE(GAME.IDS = "GID_2017_07_19_TBAMLB_OAKMLB_1")</a:t>
            </a:r>
          </a:p>
          <a:p>
            <a:r>
              <a:rPr lang="en-US" sz="1000" dirty="0"/>
              <a:t>GAMES_APRIL &lt;- SCRAPE("2016-04-03","2016-04-15")</a:t>
            </a:r>
          </a:p>
          <a:p>
            <a:r>
              <a:rPr lang="en-US" sz="1000" dirty="0"/>
              <a:t>PITCHES_APRIL &lt;- PLYR::JOIN(GAMES_APRIL$ATBAT, GAMES_APRIL$PITCH, BY=C("NUM", "URL"), TYPE="INNER")</a:t>
            </a:r>
          </a:p>
          <a:p>
            <a:r>
              <a:rPr lang="en-US" sz="1000" dirty="0"/>
              <a:t>GAMES_APRIL_2 &lt;- SCRAPE("2016-04-16","2016-04-28")</a:t>
            </a:r>
          </a:p>
          <a:p>
            <a:r>
              <a:rPr lang="en-US" sz="1000" dirty="0"/>
              <a:t>PITCHES_APRIL_2 &lt;- PLYR::JOIN(GAMES_APRIL_2$ATBAT, GAMES_APRIL_2$PITCH, BY=C("NUM", "URL"), TYPE="INNER")</a:t>
            </a:r>
          </a:p>
          <a:p>
            <a:r>
              <a:rPr lang="en-US" sz="1000" dirty="0"/>
              <a:t>PITCHES_ALL &lt;- PLYR::JOIN(PITCHES_APRIL, PITCHES_APRIL_2, TYPE = "FULL")</a:t>
            </a:r>
          </a:p>
          <a:p>
            <a:r>
              <a:rPr lang="en-US" sz="1000" dirty="0"/>
              <a:t>SETWD(“#MY FOLDER#")</a:t>
            </a:r>
          </a:p>
          <a:p>
            <a:r>
              <a:rPr lang="en-US" sz="1000" dirty="0"/>
              <a:t>PITCHING_STATS &lt;- READ.CSV("PITCHING.CSV"</a:t>
            </a:r>
          </a:p>
          <a:p>
            <a:r>
              <a:rPr lang="en-US" sz="1000" dirty="0"/>
              <a:t>PITCHING_STATS &lt;- SUBSET(PITCHING_STATS, PITCHING_STATS$YEARID == 2016)</a:t>
            </a:r>
          </a:p>
          <a:p>
            <a:r>
              <a:rPr lang="en-US" sz="1000" dirty="0"/>
              <a:t>MASTER &lt;-READ.CSV("MASTER.CSV")</a:t>
            </a:r>
          </a:p>
          <a:p>
            <a:r>
              <a:rPr lang="en-US" sz="1000" dirty="0"/>
              <a:t>MASTER &lt;- SUBSET(MASTER, SELECT = C("PLAYERID","NAMEFIRST","NAMELAST"))</a:t>
            </a:r>
          </a:p>
          <a:p>
            <a:r>
              <a:rPr lang="en-US" sz="1000" dirty="0"/>
              <a:t>MASTER$PITCHER_NAME &lt;- PASTE(MASTER$NAMEFIRST, MASTER$NAMELAST, SEP=" ")</a:t>
            </a:r>
          </a:p>
          <a:p>
            <a:r>
              <a:rPr lang="en-US" sz="1000" dirty="0"/>
              <a:t>PITCHING_STATS_WITH_NAMES &lt;- PLYR::JOIN(PITCHING_STATS, MASTER, BY= "PLAYERID", TYPE="INNER")</a:t>
            </a:r>
          </a:p>
          <a:p>
            <a:r>
              <a:rPr lang="en-US" sz="1000" dirty="0"/>
              <a:t>PITCHES_ALL_AND_STATS &lt;- PLYR::JOIN(PITCHING_STATS_WITH_NAMES, PITCHES_ALL, BY= "PITCHER_NAME", TYPE="INNER")</a:t>
            </a:r>
          </a:p>
          <a:p>
            <a:r>
              <a:rPr lang="en-US" sz="1000" dirty="0"/>
              <a:t>PITCHES_ALL_AND_STATS &lt;- SUBSET(PITCHES_ALL_AND_STATS , STINT == 1)</a:t>
            </a:r>
          </a:p>
          <a:p>
            <a:r>
              <a:rPr lang="en-US" sz="1000" dirty="0"/>
              <a:t>PITCHES_ALL_AND_STATS &lt;- SUBSET(PITCHES_ALL_AND_STATS, IPOUTS &gt;= 150)</a:t>
            </a:r>
          </a:p>
          <a:p>
            <a:r>
              <a:rPr lang="en-US" sz="1000" dirty="0"/>
              <a:t>PITCHES_FASTBALLS_AND_STATS &lt;- SUBSET(PITCHES_ALL_AND_STATS, PITCH_TYPE %IN% C("FA", "FF", "FT"))</a:t>
            </a:r>
          </a:p>
          <a:p>
            <a:r>
              <a:rPr lang="en-US" sz="1000" dirty="0"/>
              <a:t>PITCHES_FASTBALLS_AND_STATS &lt;- SUBSET(PITCHES_FASTBALLS_AND_STATS, SELECT = C("PITCHER_NAME","START_SPEED","ERA"))</a:t>
            </a:r>
          </a:p>
          <a:p>
            <a:r>
              <a:rPr lang="en-US" sz="1000" dirty="0"/>
              <a:t>PITCHERS_FASTBALLS_ERA &lt;- AGGREGATE(PITCHES_FASTBALLS_AND_STATS[,2:3], LIST(PITCHES_FASTBALLS_AND_STATS$PITCHER_NAME), MEAN)</a:t>
            </a:r>
          </a:p>
          <a:p>
            <a:r>
              <a:rPr lang="en-US" sz="1000" dirty="0"/>
              <a:t>COLNAMES(PITCHERS_FASTBALLS_ERA)[COLNAMES(PITCHERS_FASTBALLS_ERA)=="GROUP.1"] &lt;- "PITCHER_NAME“</a:t>
            </a:r>
          </a:p>
          <a:p>
            <a:r>
              <a:rPr lang="en-US" sz="1000" dirty="0"/>
              <a:t>COR(PITCHERS_FASTBALLS_ERA$ERA,PITCHERS_FASTBALLS_ERA$START_SPEED)</a:t>
            </a:r>
          </a:p>
          <a:p>
            <a:r>
              <a:rPr lang="en-US" sz="1000" dirty="0"/>
              <a:t>LM_ERA &lt;- LM(FORMULA = ERA ~ START_SPEED, DATA = PITCHERS_FASTBALLS_ERA)</a:t>
            </a:r>
          </a:p>
          <a:p>
            <a:r>
              <a:rPr lang="en-US" sz="1000" dirty="0"/>
              <a:t>SUMMARY(LM_ERA)</a:t>
            </a:r>
          </a:p>
          <a:p>
            <a:r>
              <a:rPr lang="en-US" sz="1000" dirty="0"/>
              <a:t>INSTALL.PACKAGES("GGPLOT2")</a:t>
            </a:r>
          </a:p>
          <a:p>
            <a:r>
              <a:rPr lang="en-US" sz="1000" dirty="0"/>
              <a:t>LIBRARY(GGPLOT2)</a:t>
            </a:r>
          </a:p>
          <a:p>
            <a:r>
              <a:rPr lang="en-US" sz="1000" dirty="0"/>
              <a:t>GGPLOT(PITCHERS_FASTBALLS_ERA,</a:t>
            </a:r>
          </a:p>
          <a:p>
            <a:r>
              <a:rPr lang="en-US" sz="1000" dirty="0"/>
              <a:t>AES(X = `START_SPEED`, Y = `ERA`)) + GEOM_POINT() + THEME(PANEL.BORDER = ELEMENT_RECT(COLOR = "BLACK", FILL = NA, SIZE = 1), PANEL.BACKGROUND = ELEMENT_RECT(FILL = "WHITE"), PANEL.GRID.MAJOR = ELEMENT_LINE(COLOR = "GREY", LINETYPE = "DASHED")) + STAT_SMOOTH(METHOD = "LM", COLOR = "ORANGE", SIZE = 1, LEVEL = 0.95)</a:t>
            </a:r>
          </a:p>
          <a:p>
            <a:r>
              <a:rPr lang="en-US" sz="1000" dirty="0"/>
              <a:t>LM_ERA_RESID &lt;- AS.DATA.FRAME(LM_ERA$RESIDUALS)</a:t>
            </a:r>
          </a:p>
          <a:p>
            <a:r>
              <a:rPr lang="en-US" sz="1000" dirty="0"/>
              <a:t>PLOT(DENSITY(LM_ERA$RESIDUALS),XLAB = "RESIDUALS", MAIN = "DISTRIBUTION OF RESIDUALS")</a:t>
            </a:r>
          </a:p>
          <a:p>
            <a:r>
              <a:rPr lang="en-US" sz="1000" dirty="0"/>
              <a:t>QQNORM(LM_ERA$RESIDUALS, MAIN = "Q-Q PLOT TO TEST NORMALITY OF THE RESIDUALS")</a:t>
            </a:r>
          </a:p>
          <a:p>
            <a:r>
              <a:rPr lang="en-US" sz="1000" dirty="0"/>
              <a:t>QQLINE(LM_ERA$RESIDUALS, LWD = 3, COL = "RED")</a:t>
            </a:r>
          </a:p>
          <a:p>
            <a:endParaRPr lang="en-US" sz="1000" dirty="0"/>
          </a:p>
          <a:p>
            <a:endParaRPr lang="en-US" sz="1000" dirty="0"/>
          </a:p>
          <a:p>
            <a:endParaRPr lang="en-US" sz="1100" dirty="0"/>
          </a:p>
          <a:p>
            <a:endParaRPr lang="en-US" sz="1100" dirty="0"/>
          </a:p>
          <a:p>
            <a:endParaRPr lang="en-US" sz="1400" dirty="0"/>
          </a:p>
        </p:txBody>
      </p:sp>
    </p:spTree>
    <p:extLst>
      <p:ext uri="{BB962C8B-B14F-4D97-AF65-F5344CB8AC3E}">
        <p14:creationId xmlns:p14="http://schemas.microsoft.com/office/powerpoint/2010/main" val="23900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045F-22E3-49EB-B70A-F2FAE98AC1B7}"/>
              </a:ext>
            </a:extLst>
          </p:cNvPr>
          <p:cNvSpPr>
            <a:spLocks noGrp="1"/>
          </p:cNvSpPr>
          <p:nvPr>
            <p:ph type="title"/>
          </p:nvPr>
        </p:nvSpPr>
        <p:spPr>
          <a:xfrm>
            <a:off x="685800" y="81999"/>
            <a:ext cx="7317105" cy="594276"/>
          </a:xfrm>
        </p:spPr>
        <p:txBody>
          <a:bodyPr/>
          <a:lstStyle/>
          <a:p>
            <a:pPr algn="ctr"/>
            <a:r>
              <a:rPr lang="en-US" dirty="0">
                <a:latin typeface="Arial" panose="020B0604020202020204" pitchFamily="34" charset="0"/>
                <a:cs typeface="Arial" panose="020B0604020202020204" pitchFamily="34" charset="0"/>
              </a:rPr>
              <a:t>Appendix II</a:t>
            </a:r>
          </a:p>
        </p:txBody>
      </p:sp>
      <p:sp>
        <p:nvSpPr>
          <p:cNvPr id="3" name="TextBox 2">
            <a:extLst>
              <a:ext uri="{FF2B5EF4-FFF2-40B4-BE49-F238E27FC236}">
                <a16:creationId xmlns:a16="http://schemas.microsoft.com/office/drawing/2014/main" id="{3F6A3C24-646C-4402-A49E-1FA94594C7E5}"/>
              </a:ext>
            </a:extLst>
          </p:cNvPr>
          <p:cNvSpPr txBox="1"/>
          <p:nvPr/>
        </p:nvSpPr>
        <p:spPr>
          <a:xfrm>
            <a:off x="355415" y="1013716"/>
            <a:ext cx="3835585" cy="710194"/>
          </a:xfrm>
          <a:prstGeom prst="rect">
            <a:avLst/>
          </a:prstGeom>
          <a:noFill/>
        </p:spPr>
        <p:txBody>
          <a:bodyPr wrap="square" rtlCol="0">
            <a:spAutoFit/>
          </a:bodyPr>
          <a:lstStyle/>
          <a:p>
            <a:endParaRPr lang="en-US" sz="1400" dirty="0"/>
          </a:p>
          <a:p>
            <a:endParaRPr lang="en-US" sz="1400" dirty="0"/>
          </a:p>
          <a:p>
            <a:pPr defTabSz="685983" fontAlgn="auto">
              <a:lnSpc>
                <a:spcPct val="90000"/>
              </a:lnSpc>
              <a:spcBef>
                <a:spcPts val="0"/>
              </a:spcBef>
              <a:spcAft>
                <a:spcPts val="0"/>
              </a:spcAft>
            </a:pPr>
            <a:endParaRPr lang="en-US" sz="1350" dirty="0">
              <a:solidFill>
                <a:srgbClr val="545454"/>
              </a:solidFill>
              <a:latin typeface="Century Gothic"/>
            </a:endParaRPr>
          </a:p>
        </p:txBody>
      </p:sp>
      <p:sp>
        <p:nvSpPr>
          <p:cNvPr id="4" name="TextBox 3">
            <a:extLst>
              <a:ext uri="{FF2B5EF4-FFF2-40B4-BE49-F238E27FC236}">
                <a16:creationId xmlns:a16="http://schemas.microsoft.com/office/drawing/2014/main" id="{B79044C5-BE87-469D-BD76-1341EE31FEAF}"/>
              </a:ext>
            </a:extLst>
          </p:cNvPr>
          <p:cNvSpPr txBox="1"/>
          <p:nvPr/>
        </p:nvSpPr>
        <p:spPr>
          <a:xfrm>
            <a:off x="0" y="765971"/>
            <a:ext cx="9239250" cy="5078313"/>
          </a:xfrm>
          <a:prstGeom prst="rect">
            <a:avLst/>
          </a:prstGeom>
          <a:noFill/>
        </p:spPr>
        <p:txBody>
          <a:bodyPr wrap="square" rtlCol="0">
            <a:spAutoFit/>
          </a:bodyPr>
          <a:lstStyle/>
          <a:p>
            <a:r>
              <a:rPr lang="en-US" sz="1400" b="1" dirty="0"/>
              <a:t>R CODE CONTINUED:</a:t>
            </a:r>
          </a:p>
          <a:p>
            <a:r>
              <a:rPr lang="en-US" sz="1000" dirty="0"/>
              <a:t>BOXPLOT &lt;- BOXPLOT(PITCHERS_FASTBALLS_ERA$START_SPEED, PITCHERS_FASTBALLS_ERA$ERA, MAIN = "FASTBALLS AND ERA BOXPLOT")</a:t>
            </a:r>
          </a:p>
          <a:p>
            <a:r>
              <a:rPr lang="en-US" sz="1000" dirty="0"/>
              <a:t>ERA_BOXPLOT &lt;- BOXPLOT(PITCHERS_FASTBALLS_ERA$ERA, MAIN = "ERA BOXPLOT")</a:t>
            </a:r>
          </a:p>
          <a:p>
            <a:r>
              <a:rPr lang="en-US" sz="1000" dirty="0"/>
              <a:t>SPEED_BOXPLOT &lt;- BOXPLOT(PITCHERS_FASTBALLS_ERA$START_SPEED, MAIN = "SPEED BOXPLOT")</a:t>
            </a:r>
          </a:p>
          <a:p>
            <a:r>
              <a:rPr lang="en-US" sz="1000" dirty="0"/>
              <a:t>BOXPLOT_OUTLIERS_ERA &lt;- PITCHERS_FASTBALLS_ERA[PITCHERS_FASTBALLS_ERA$ERA %IN% BOXPLOT_OUTLIERS[3:5, 1], ]</a:t>
            </a:r>
          </a:p>
          <a:p>
            <a:r>
              <a:rPr lang="en-US" sz="1000" dirty="0"/>
              <a:t>BOXPLOT_OUTLIERS_SPEED &lt;- PITCHERS_FASTBALLS_ERA[PITCHERS_FASTBALLS_ERA$START_SPEED %IN% BOXPLOT_OUTLIERS[1:2, 1], ]</a:t>
            </a:r>
          </a:p>
          <a:p>
            <a:r>
              <a:rPr lang="en-US" sz="1000" dirty="0"/>
              <a:t>BOXPLOT_OUTLIERS_ERA_NAMES &lt;- ROWNAMES(BOXPLOT_OUTLIERS_ERA)</a:t>
            </a:r>
          </a:p>
          <a:p>
            <a:r>
              <a:rPr lang="en-US" sz="1000" dirty="0"/>
              <a:t>BOXPLOT_OUTLIERS_SPEED_NAMES &lt;- ROWNAMES(BOXPLOT_OUTLIERS_SPEED</a:t>
            </a:r>
          </a:p>
          <a:p>
            <a:r>
              <a:rPr lang="en-US" sz="1000" dirty="0"/>
              <a:t>BOXPLOT_OUTLIERS_NAMES &lt;- C(BOXPLOT_OUTLIERS_ERA_NAMES, BOXPLOT_OUTLIERS_SPEED_NAMES)</a:t>
            </a:r>
          </a:p>
          <a:p>
            <a:r>
              <a:rPr lang="en-US" sz="1000" dirty="0"/>
              <a:t>GGPLOT(PITCHERS_FASTBALLS_ERA, AES(X = `START_SPEED`, Y = `ERA`)) + GEOM_POINT() + THEME(PANEL.BORDER = ELEMENT_RECT(COLOR = "BLACK", FILL = NA, SIZE = 1),</a:t>
            </a:r>
          </a:p>
          <a:p>
            <a:r>
              <a:rPr lang="en-US" sz="1000" dirty="0"/>
              <a:t>PANEL.BACKGROUND = ELEMENT_RECT(FILL = "WHITE"), PANEL.GRID.MAJOR = ELEMENT_LINE(COLOR = "GREY", LINETYPE "DASHED")) +STAT_SMOOTH(METHOD = "LM", COLOR = "ORANGE", SIZE = 1, LEVEL = 0.95) + GEOM_POINT(DATA= PITCHERS_FASTBALLS_ERA[BOXPLOT_OUTLIERS_NAMES,], AES(X = PITCHERS_FASTBALLS_ERA[BOXPLOT_OUTLIERS_NAMES, ]$START_SPEED,</a:t>
            </a:r>
            <a:br>
              <a:rPr lang="en-US" sz="1000" dirty="0"/>
            </a:br>
            <a:r>
              <a:rPr lang="en-US" sz="1000" dirty="0"/>
              <a:t>Y = PITCHERS_FASTBALLS_ERA[BOXPLOT_OUTLIERS_NAMES, ]$ERA), COLOR = "RED", SIZE = 3)</a:t>
            </a:r>
          </a:p>
          <a:p>
            <a:r>
              <a:rPr lang="en-US" sz="1000" dirty="0"/>
              <a:t>PITCHERS_FASTBALLS_ERA_NO_OUTLIERS &lt;- SUBSET(PITCHERS_FASTBALLS_ERA, !ROWNAMES(PITCHERS_FASTBALLS_ERA) %IN% BOXPLOT_OUTLIERS_NAMES)</a:t>
            </a:r>
          </a:p>
          <a:p>
            <a:r>
              <a:rPr lang="en-US" sz="1000" dirty="0"/>
              <a:t>GGPLOT(PITCHERS_FASTBALLS_ERA_NO_OUTLIERS, AES(X = `START_SPEED`, Y = `ERA`)) + GEOM_POINT() + THEME(PANEL.BORDER = ELEMENT_RECT(COLOR = "BLACK", FILL = NA, SIZE = 1), PANEL.BACKGROUND = ELEMENT_RECT(FILL = "WHITE"), PANEL.GRID.MAJOR = ELEMENT_LINE(COLOR = "GREY", LINETYPE = "DASHED")) + STAT_SMOOTH(METHOD = "LM", COLOR = "ORANGE", SIZE = 1, LEVEL = 0.95)</a:t>
            </a:r>
          </a:p>
          <a:p>
            <a:r>
              <a:rPr lang="en-US" sz="1000" dirty="0"/>
              <a:t>COR(PITCHERS_FASTBALLS_ERA_NO_OUTLIERS$ERA,PITCHERS_FASTBALLS_ERA_NO_OUTLIERS$START_SPEED)</a:t>
            </a:r>
          </a:p>
          <a:p>
            <a:r>
              <a:rPr lang="en-US" sz="1000" dirty="0"/>
              <a:t>LM_ERA_NO_OUTLIERS &lt;- LM(FORMULA = ERA ~ START_SPEED, DATA = PITCHERS_FASTBALLS_ERA_NO_OUTLIERS)</a:t>
            </a:r>
          </a:p>
          <a:p>
            <a:r>
              <a:rPr lang="en-US" sz="1000" dirty="0"/>
              <a:t>SUMMARY(LM_ERA_NO_OUTLIERS)</a:t>
            </a:r>
          </a:p>
          <a:p>
            <a:r>
              <a:rPr lang="en-US" sz="1000" dirty="0"/>
              <a:t>INSTALL.PACKAGES("GGALLY")</a:t>
            </a:r>
          </a:p>
          <a:p>
            <a:r>
              <a:rPr lang="en-US" sz="1000" dirty="0"/>
              <a:t>LIBRARY(GGALLY)</a:t>
            </a:r>
          </a:p>
          <a:p>
            <a:r>
              <a:rPr lang="en-US" sz="1000" dirty="0"/>
              <a:t>GGPAIRS(PITCHERS_NO_OUTLIERS[,C("ERA","START_SPEED","SPIN_RATE","SPIN_RATE_CU","SALARY")], LOWER = LIST(CONTINUOUS = "SMOOTH"), DIAG = LIST(CONTINUOUS = "BARDIAG"))</a:t>
            </a:r>
          </a:p>
          <a:p>
            <a:r>
              <a:rPr lang="en-US" sz="1000" dirty="0"/>
              <a:t>MULTIVARIATE_LM_ERA &lt;- LM(FORMULA = ERA ~ START_SPEED + SPIN_RATE + SPIN_RATE_CU, DATA = PITCHERS_NO_OUTLIERS)</a:t>
            </a:r>
          </a:p>
          <a:p>
            <a:r>
              <a:rPr lang="en-US" sz="1000" dirty="0"/>
              <a:t>SUMMARY(MULTIVARIATE_LM_ERA)</a:t>
            </a:r>
          </a:p>
          <a:p>
            <a:endParaRPr lang="en-US" sz="1000" dirty="0"/>
          </a:p>
          <a:p>
            <a:endParaRPr lang="en-US" sz="1000" dirty="0"/>
          </a:p>
          <a:p>
            <a:endParaRPr lang="en-US" sz="1000" dirty="0"/>
          </a:p>
        </p:txBody>
      </p:sp>
    </p:spTree>
    <p:extLst>
      <p:ext uri="{BB962C8B-B14F-4D97-AF65-F5344CB8AC3E}">
        <p14:creationId xmlns:p14="http://schemas.microsoft.com/office/powerpoint/2010/main" val="54920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0612" y="627921"/>
            <a:ext cx="7317105" cy="994430"/>
          </a:xfrm>
        </p:spPr>
        <p:txBody>
          <a:bodyPr/>
          <a:lstStyle/>
          <a:p>
            <a:pPr algn="ctr"/>
            <a:r>
              <a:rPr lang="en-US" b="1" dirty="0"/>
              <a:t>Agenda </a:t>
            </a:r>
          </a:p>
        </p:txBody>
      </p:sp>
      <p:graphicFrame>
        <p:nvGraphicFramePr>
          <p:cNvPr id="6" name="Diagram 5">
            <a:extLst>
              <a:ext uri="{FF2B5EF4-FFF2-40B4-BE49-F238E27FC236}">
                <a16:creationId xmlns:a16="http://schemas.microsoft.com/office/drawing/2014/main" id="{2A35C68A-92F8-4373-958D-5B11CC76BDF9}"/>
              </a:ext>
            </a:extLst>
          </p:cNvPr>
          <p:cNvGraphicFramePr/>
          <p:nvPr>
            <p:extLst>
              <p:ext uri="{D42A27DB-BD31-4B8C-83A1-F6EECF244321}">
                <p14:modId xmlns:p14="http://schemas.microsoft.com/office/powerpoint/2010/main" val="3103524717"/>
              </p:ext>
            </p:extLst>
          </p:nvPr>
        </p:nvGraphicFramePr>
        <p:xfrm>
          <a:off x="1456513" y="1905000"/>
          <a:ext cx="6345302" cy="4115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close up of a logo&#10;&#10;Description automatically generated">
            <a:extLst>
              <a:ext uri="{FF2B5EF4-FFF2-40B4-BE49-F238E27FC236}">
                <a16:creationId xmlns:a16="http://schemas.microsoft.com/office/drawing/2014/main" id="{71D10324-1704-49E7-83CE-E41A6462BB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24800" y="13854"/>
            <a:ext cx="1206850" cy="1101423"/>
          </a:xfrm>
          <a:prstGeom prst="rect">
            <a:avLst/>
          </a:prstGeom>
        </p:spPr>
      </p:pic>
      <p:pic>
        <p:nvPicPr>
          <p:cNvPr id="8" name="Picture 7" descr="A picture containing plate&#10;&#10;Description automatically generated">
            <a:extLst>
              <a:ext uri="{FF2B5EF4-FFF2-40B4-BE49-F238E27FC236}">
                <a16:creationId xmlns:a16="http://schemas.microsoft.com/office/drawing/2014/main" id="{A5D3164B-A3FC-4EB1-BF3A-7BE71B3FB70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51" y="13854"/>
            <a:ext cx="1130649" cy="1129145"/>
          </a:xfrm>
          <a:prstGeom prst="rect">
            <a:avLst/>
          </a:prstGeom>
        </p:spPr>
      </p:pic>
    </p:spTree>
    <p:extLst>
      <p:ext uri="{BB962C8B-B14F-4D97-AF65-F5344CB8AC3E}">
        <p14:creationId xmlns:p14="http://schemas.microsoft.com/office/powerpoint/2010/main" val="306614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276600" y="1752600"/>
            <a:ext cx="5334000" cy="649287"/>
          </a:xfrm>
        </p:spPr>
        <p:txBody>
          <a:bodyPr/>
          <a:lstStyle/>
          <a:p>
            <a:pPr eaLnBrk="1" hangingPunct="1"/>
            <a:r>
              <a:rPr lang="en-US" b="1" dirty="0"/>
              <a:t>Abstract</a:t>
            </a:r>
            <a:endParaRPr lang="uk-UA" b="1" dirty="0"/>
          </a:p>
        </p:txBody>
      </p:sp>
      <p:sp>
        <p:nvSpPr>
          <p:cNvPr id="4099" name="Rectangle 3"/>
          <p:cNvSpPr>
            <a:spLocks noGrp="1" noChangeArrowheads="1"/>
          </p:cNvSpPr>
          <p:nvPr>
            <p:ph type="body" idx="1"/>
          </p:nvPr>
        </p:nvSpPr>
        <p:spPr>
          <a:xfrm>
            <a:off x="388143" y="2667000"/>
            <a:ext cx="8367713" cy="3962400"/>
          </a:xfrm>
        </p:spPr>
        <p:txBody>
          <a:bodyPr/>
          <a:lstStyle/>
          <a:p>
            <a:pPr marL="0" indent="0">
              <a:buNone/>
            </a:pPr>
            <a:r>
              <a:rPr lang="en-US" sz="2200" dirty="0"/>
              <a:t>Baseball is undergoing an “analytic revolution,” where the game has shifted as teams look to improve players based on gathered personal statistics, resulting in what appears to be the new trend of pitchers throwing harder than before. In using linear regression and comparing the ERA of pitchers in 2016 to their average fastball speed, we can conclude whether data supports this new trend of pitchers throwing harder. The conclusion is that fastball speed does have a statistically significant impact on performance; however, with an adjusted R</a:t>
            </a:r>
            <a:r>
              <a:rPr lang="en-US" sz="2200" baseline="30000" dirty="0"/>
              <a:t>2 </a:t>
            </a:r>
            <a:r>
              <a:rPr lang="en-US" sz="2200" dirty="0"/>
              <a:t>of 8.25%, the model shows that there are more factors than just a fastball speed that contributes to being a good pitcher overall.</a:t>
            </a:r>
            <a:br>
              <a:rPr lang="en-US" sz="2200" dirty="0"/>
            </a:br>
            <a:endParaRPr lang="uk-UA"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752600" y="48418"/>
            <a:ext cx="6553200" cy="719138"/>
          </a:xfrm>
        </p:spPr>
        <p:txBody>
          <a:bodyPr/>
          <a:lstStyle/>
          <a:p>
            <a:pPr eaLnBrk="1" hangingPunct="1">
              <a:defRPr/>
            </a:pPr>
            <a:r>
              <a:rPr lang="en-US" b="1" dirty="0"/>
              <a:t>Introduction </a:t>
            </a:r>
            <a:endParaRPr lang="ru-RU" b="1" dirty="0"/>
          </a:p>
        </p:txBody>
      </p:sp>
      <p:sp>
        <p:nvSpPr>
          <p:cNvPr id="277507" name="Rectangle 3"/>
          <p:cNvSpPr>
            <a:spLocks noGrp="1" noChangeArrowheads="1"/>
          </p:cNvSpPr>
          <p:nvPr>
            <p:ph type="body" idx="1"/>
          </p:nvPr>
        </p:nvSpPr>
        <p:spPr>
          <a:xfrm>
            <a:off x="1752600" y="915194"/>
            <a:ext cx="7239000" cy="5027612"/>
          </a:xfrm>
        </p:spPr>
        <p:txBody>
          <a:bodyPr/>
          <a:lstStyle/>
          <a:p>
            <a:pPr marL="0" indent="0">
              <a:buNone/>
            </a:pPr>
            <a:r>
              <a:rPr lang="en-US" sz="1500" dirty="0"/>
              <a:t>The approach to baseball has changed from a game that involves base hits or bunts, also known as “small ball,” to a game where players are going for home runs. Conversely, pitchers are going for more strike outs to curtail the effect of the new style being played. The cause of this evolution is the use of real-time data that has changed the way teams can assess their athletes and provide support for players to perform at higher levels. With the MLB accessing </a:t>
            </a:r>
            <a:r>
              <a:rPr lang="en-US" sz="1500" dirty="0" err="1"/>
              <a:t>StatCast</a:t>
            </a:r>
            <a:r>
              <a:rPr lang="en-US" sz="1500" dirty="0"/>
              <a:t> in 2007, baseball has changed to a game where the performance of an individual is more valued than the actual result of a win or loss for the team. </a:t>
            </a:r>
            <a:br>
              <a:rPr lang="en-US" sz="1500" dirty="0"/>
            </a:br>
            <a:br>
              <a:rPr lang="en-US" sz="1500" dirty="0"/>
            </a:br>
            <a:r>
              <a:rPr lang="en-US" sz="1500" dirty="0"/>
              <a:t>The “analytic revolution” of baseball can be seen in numerous ways. Today, analysts can predict injuries to pitchers using the minute differences in pitch velocity and spin rate. Batters can check their “launch angle” and “exit velocity” at the dugout after finishing batting. Outfielders can check a piece of paper to see exactly where to stand for each batter based on that batter’s spray chart. Lastly, pitchers are being trained to throw harder than ever before to combat the rising quality of batters.</a:t>
            </a:r>
          </a:p>
          <a:p>
            <a:pPr marL="0" indent="0">
              <a:buNone/>
            </a:pPr>
            <a:endParaRPr lang="en-US" sz="1500" dirty="0"/>
          </a:p>
          <a:p>
            <a:pPr marL="0" indent="0">
              <a:buNone/>
            </a:pPr>
            <a:r>
              <a:rPr lang="en-US" sz="1500" dirty="0"/>
              <a:t>Likewise, much of the data that teams use can be gathered by the general public for use; any of these points can be checked by anyone. Our focus will be on whether the new trend of pitchers throwing harder than ever before is supported by data? To do so, we will use the analytic technique of linear regression to compare the ERA (Earned Run Average) of pitchers in 2016 to their average fastball speed.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2819401" y="1371600"/>
            <a:ext cx="3200400" cy="508000"/>
          </a:xfrm>
        </p:spPr>
        <p:txBody>
          <a:bodyPr wrap="square" anchor="ctr">
            <a:noAutofit/>
          </a:bodyPr>
          <a:lstStyle/>
          <a:p>
            <a:pPr eaLnBrk="1" hangingPunct="1">
              <a:lnSpc>
                <a:spcPct val="90000"/>
              </a:lnSpc>
              <a:defRPr/>
            </a:pPr>
            <a:r>
              <a:rPr lang="en-US" b="1" dirty="0"/>
              <a:t>Materials </a:t>
            </a:r>
            <a:endParaRPr lang="ru-RU" b="1" dirty="0"/>
          </a:p>
        </p:txBody>
      </p:sp>
      <p:pic>
        <p:nvPicPr>
          <p:cNvPr id="5" name="Picture 4">
            <a:extLst>
              <a:ext uri="{FF2B5EF4-FFF2-40B4-BE49-F238E27FC236}">
                <a16:creationId xmlns:a16="http://schemas.microsoft.com/office/drawing/2014/main" id="{AEAACDE5-8846-4617-A205-61BB22E9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 y="2743200"/>
            <a:ext cx="2743201" cy="3505200"/>
          </a:xfrm>
          <a:prstGeom prst="rect">
            <a:avLst/>
          </a:prstGeom>
          <a:noFill/>
        </p:spPr>
      </p:pic>
      <p:sp>
        <p:nvSpPr>
          <p:cNvPr id="277507" name="Rectangle 3"/>
          <p:cNvSpPr>
            <a:spLocks noGrp="1" noChangeArrowheads="1"/>
          </p:cNvSpPr>
          <p:nvPr>
            <p:ph sz="half" idx="2"/>
          </p:nvPr>
        </p:nvSpPr>
        <p:spPr>
          <a:xfrm>
            <a:off x="2819401" y="2005806"/>
            <a:ext cx="6107111" cy="4852194"/>
          </a:xfrm>
        </p:spPr>
        <p:txBody>
          <a:bodyPr wrap="square" anchor="t">
            <a:normAutofit fontScale="55000" lnSpcReduction="20000"/>
          </a:bodyPr>
          <a:lstStyle/>
          <a:p>
            <a:pPr marL="0" indent="0">
              <a:lnSpc>
                <a:spcPct val="120000"/>
              </a:lnSpc>
              <a:buNone/>
            </a:pPr>
            <a:r>
              <a:rPr lang="en-US" sz="2700" dirty="0"/>
              <a:t>Two sources of data were used to complete the pitch speed analysis. First was the Lahman Database, which has end of season stats beginning from 1871. Included in the database are statistics that range from pitching to hitting by players from the two current leagues (American and National), the four other “major” leagues (American Association, Union Association, Players League, and Federal League) and the National Association of 1871-1875. Second, was the </a:t>
            </a:r>
            <a:r>
              <a:rPr lang="en-US" sz="2700" dirty="0" err="1"/>
              <a:t>MLB.com’s</a:t>
            </a:r>
            <a:r>
              <a:rPr lang="en-US" sz="2700" dirty="0"/>
              <a:t> </a:t>
            </a:r>
            <a:r>
              <a:rPr lang="en-US" sz="2700" dirty="0" err="1"/>
              <a:t>PitchF</a:t>
            </a:r>
            <a:r>
              <a:rPr lang="en-US" sz="2700" dirty="0"/>
              <a:t>/x data, that has data for every pitch thrown including the type of pitch, the speed, direction and much more. </a:t>
            </a:r>
          </a:p>
          <a:p>
            <a:pPr marL="0" indent="0">
              <a:lnSpc>
                <a:spcPct val="90000"/>
              </a:lnSpc>
              <a:buNone/>
            </a:pPr>
            <a:endParaRPr lang="en-US" sz="2700" dirty="0"/>
          </a:p>
          <a:p>
            <a:pPr marL="0" indent="0">
              <a:lnSpc>
                <a:spcPct val="90000"/>
              </a:lnSpc>
              <a:buNone/>
            </a:pPr>
            <a:endParaRPr lang="en-US" sz="2700" dirty="0"/>
          </a:p>
          <a:p>
            <a:pPr marL="0" indent="0">
              <a:lnSpc>
                <a:spcPct val="120000"/>
              </a:lnSpc>
              <a:buNone/>
            </a:pPr>
            <a:r>
              <a:rPr lang="en-US" sz="2700" b="1" i="1" dirty="0"/>
              <a:t>Why Earned Run Average is used over other variables? </a:t>
            </a:r>
            <a:endParaRPr lang="en-US" sz="2700" b="1" dirty="0"/>
          </a:p>
          <a:p>
            <a:pPr marL="0" indent="0">
              <a:lnSpc>
                <a:spcPct val="120000"/>
              </a:lnSpc>
              <a:buNone/>
            </a:pPr>
            <a:r>
              <a:rPr lang="en-US" sz="2700" dirty="0"/>
              <a:t>In baseball, the ERA of pitchers is the most used statistic that tracks the number of runs scored against the pitcher per nine innings pitched. For example, a pitcher who allows 3 earned runs in 6 innings pitched would have an ERA of 4.5 (9 × 3/6). A team’s desire is to have a pitcher with a low ERA; meaning that the pitcher is good at preventing runs that can lead to scoring. </a:t>
            </a:r>
          </a:p>
          <a:p>
            <a:pPr marL="0" indent="0">
              <a:lnSpc>
                <a:spcPct val="90000"/>
              </a:lnSpc>
              <a:buNone/>
            </a:pPr>
            <a:endParaRPr lang="en-US" sz="1100" dirty="0"/>
          </a:p>
          <a:p>
            <a:pPr marL="0" indent="0">
              <a:lnSpc>
                <a:spcPct val="90000"/>
              </a:lnSpc>
              <a:buNone/>
            </a:pPr>
            <a:br>
              <a:rPr lang="en-US" sz="1100" dirty="0"/>
            </a:br>
            <a:endParaRPr lang="en-US" sz="1100" dirty="0"/>
          </a:p>
        </p:txBody>
      </p:sp>
      <p:sp>
        <p:nvSpPr>
          <p:cNvPr id="16" name="Rectangle 15">
            <a:extLst>
              <a:ext uri="{FF2B5EF4-FFF2-40B4-BE49-F238E27FC236}">
                <a16:creationId xmlns:a16="http://schemas.microsoft.com/office/drawing/2014/main" id="{C44A32A5-F2A5-429B-A878-FABAEAEA9F60}"/>
              </a:ext>
            </a:extLst>
          </p:cNvPr>
          <p:cNvSpPr/>
          <p:nvPr/>
        </p:nvSpPr>
        <p:spPr>
          <a:xfrm>
            <a:off x="-76200" y="6651413"/>
            <a:ext cx="8153400" cy="230832"/>
          </a:xfrm>
          <a:prstGeom prst="rect">
            <a:avLst/>
          </a:prstGeom>
        </p:spPr>
        <p:txBody>
          <a:bodyPr wrap="square">
            <a:spAutoFit/>
          </a:bodyPr>
          <a:lstStyle/>
          <a:p>
            <a:r>
              <a:rPr lang="en-US" sz="900" dirty="0"/>
              <a:t>Source: https://www.wikihow.com/Calculate-ERA-(Earned-Run-Average)#/Image:Calculate-ERA-(Earned-Run-Average)-Step-8.jpg </a:t>
            </a:r>
          </a:p>
        </p:txBody>
      </p:sp>
    </p:spTree>
    <p:extLst>
      <p:ext uri="{BB962C8B-B14F-4D97-AF65-F5344CB8AC3E}">
        <p14:creationId xmlns:p14="http://schemas.microsoft.com/office/powerpoint/2010/main" val="317007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44450"/>
            <a:ext cx="6553200" cy="719138"/>
          </a:xfrm>
        </p:spPr>
        <p:txBody>
          <a:bodyPr/>
          <a:lstStyle/>
          <a:p>
            <a:pPr eaLnBrk="1" hangingPunct="1">
              <a:defRPr/>
            </a:pPr>
            <a:r>
              <a:rPr lang="en-US" b="1" dirty="0"/>
              <a:t>Methods </a:t>
            </a:r>
            <a:endParaRPr lang="ru-RU" b="1" dirty="0"/>
          </a:p>
        </p:txBody>
      </p:sp>
      <p:sp>
        <p:nvSpPr>
          <p:cNvPr id="277507" name="Rectangle 3"/>
          <p:cNvSpPr>
            <a:spLocks noGrp="1" noChangeArrowheads="1"/>
          </p:cNvSpPr>
          <p:nvPr>
            <p:ph type="body" idx="1"/>
          </p:nvPr>
        </p:nvSpPr>
        <p:spPr>
          <a:xfrm>
            <a:off x="1908175" y="765175"/>
            <a:ext cx="6911975" cy="5686425"/>
          </a:xfrm>
        </p:spPr>
        <p:txBody>
          <a:bodyPr/>
          <a:lstStyle/>
          <a:p>
            <a:pPr marL="0" indent="0">
              <a:buNone/>
            </a:pPr>
            <a:r>
              <a:rPr lang="en-US" sz="2400" dirty="0"/>
              <a:t>The statistical program of R was utilized. R is a language for statistical computing and graphics that allows for many different techniques like linear modeling to be performed. One of the strengths of R is the high-quality plots that are produced for the user that can be added to publications. It is also available as Free Software for users. </a:t>
            </a:r>
            <a:br>
              <a:rPr lang="en-US" sz="2400" dirty="0"/>
            </a:br>
            <a:endParaRPr lang="en-US" sz="2400" dirty="0"/>
          </a:p>
        </p:txBody>
      </p:sp>
      <p:pic>
        <p:nvPicPr>
          <p:cNvPr id="3" name="Picture 2" descr="A close up of a sign&#10;&#10;Description automatically generated">
            <a:extLst>
              <a:ext uri="{FF2B5EF4-FFF2-40B4-BE49-F238E27FC236}">
                <a16:creationId xmlns:a16="http://schemas.microsoft.com/office/drawing/2014/main" id="{3670A529-5A9A-448E-ADA3-2EFC97027F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200" y="3810000"/>
            <a:ext cx="3048000" cy="2363183"/>
          </a:xfrm>
          <a:prstGeom prst="rect">
            <a:avLst/>
          </a:prstGeom>
        </p:spPr>
      </p:pic>
      <p:sp>
        <p:nvSpPr>
          <p:cNvPr id="4" name="Rectangle 3">
            <a:extLst>
              <a:ext uri="{FF2B5EF4-FFF2-40B4-BE49-F238E27FC236}">
                <a16:creationId xmlns:a16="http://schemas.microsoft.com/office/drawing/2014/main" id="{A8A48959-5E50-4669-B9A2-1058E0E191C1}"/>
              </a:ext>
            </a:extLst>
          </p:cNvPr>
          <p:cNvSpPr/>
          <p:nvPr/>
        </p:nvSpPr>
        <p:spPr>
          <a:xfrm>
            <a:off x="3581400" y="6582718"/>
            <a:ext cx="4556434" cy="230832"/>
          </a:xfrm>
          <a:prstGeom prst="rect">
            <a:avLst/>
          </a:prstGeom>
        </p:spPr>
        <p:txBody>
          <a:bodyPr wrap="square">
            <a:spAutoFit/>
          </a:bodyPr>
          <a:lstStyle/>
          <a:p>
            <a:r>
              <a:rPr lang="en-US" sz="900" dirty="0"/>
              <a:t>Source: https://commons.wikimedia.org/wiki/File:R_logo.svg </a:t>
            </a:r>
          </a:p>
        </p:txBody>
      </p:sp>
    </p:spTree>
    <p:extLst>
      <p:ext uri="{BB962C8B-B14F-4D97-AF65-F5344CB8AC3E}">
        <p14:creationId xmlns:p14="http://schemas.microsoft.com/office/powerpoint/2010/main" val="407480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44450"/>
            <a:ext cx="6553200" cy="719138"/>
          </a:xfrm>
        </p:spPr>
        <p:txBody>
          <a:bodyPr/>
          <a:lstStyle/>
          <a:p>
            <a:pPr eaLnBrk="1" hangingPunct="1">
              <a:defRPr/>
            </a:pPr>
            <a:r>
              <a:rPr lang="en-US" b="1" dirty="0"/>
              <a:t>Methods continued </a:t>
            </a:r>
            <a:endParaRPr lang="ru-RU" b="1" dirty="0"/>
          </a:p>
        </p:txBody>
      </p:sp>
      <p:sp>
        <p:nvSpPr>
          <p:cNvPr id="277507" name="Rectangle 3"/>
          <p:cNvSpPr>
            <a:spLocks noGrp="1" noChangeArrowheads="1"/>
          </p:cNvSpPr>
          <p:nvPr>
            <p:ph type="body" idx="1"/>
          </p:nvPr>
        </p:nvSpPr>
        <p:spPr>
          <a:xfrm>
            <a:off x="1918566" y="914400"/>
            <a:ext cx="6911975" cy="3538537"/>
          </a:xfrm>
        </p:spPr>
        <p:txBody>
          <a:bodyPr/>
          <a:lstStyle/>
          <a:p>
            <a:pPr marL="0" indent="0">
              <a:buNone/>
            </a:pPr>
            <a:r>
              <a:rPr lang="en-US" sz="1800" dirty="0"/>
              <a:t>The technique that is being demonstrated is Linear Regression. Linear Regression is used to model the relationship between two variables by fitting a linear equation to the observed data. First, it is important to determine if a relationship between variables of interest exists. There must be some significant association between the two variables, not necessarily causation. No association between the proposed explanatory and dependent variables indicates that fitting a linear regression model to the data will not result in a useful model. The equation of a linear regression line is </a:t>
            </a:r>
            <a:r>
              <a:rPr lang="en-US" sz="1800" b="1" dirty="0"/>
              <a:t>Y=</a:t>
            </a:r>
            <a:r>
              <a:rPr lang="en-US" sz="1800" b="1" dirty="0" err="1"/>
              <a:t>a+bX</a:t>
            </a:r>
            <a:r>
              <a:rPr lang="en-US" sz="1800" dirty="0"/>
              <a:t>, where </a:t>
            </a:r>
            <a:r>
              <a:rPr lang="en-US" sz="1800" b="1" i="1" dirty="0"/>
              <a:t>X</a:t>
            </a:r>
            <a:r>
              <a:rPr lang="en-US" sz="1800" dirty="0"/>
              <a:t> is the explanatory variable and </a:t>
            </a:r>
            <a:r>
              <a:rPr lang="en-US" sz="1800" b="1" i="1" dirty="0"/>
              <a:t>Y</a:t>
            </a:r>
            <a:r>
              <a:rPr lang="en-US" sz="1800" dirty="0"/>
              <a:t> is the dependent variable. The slope of the line is </a:t>
            </a:r>
            <a:r>
              <a:rPr lang="en-US" sz="1800" b="1" i="1" dirty="0"/>
              <a:t>b</a:t>
            </a:r>
            <a:r>
              <a:rPr lang="en-US" sz="1800" dirty="0"/>
              <a:t>, and </a:t>
            </a:r>
            <a:r>
              <a:rPr lang="en-US" sz="1800" b="1" i="1" dirty="0"/>
              <a:t>a</a:t>
            </a:r>
            <a:r>
              <a:rPr lang="en-US" sz="1800" dirty="0"/>
              <a:t> is the intercept (the value of </a:t>
            </a:r>
            <a:r>
              <a:rPr lang="en-US" sz="1800" b="1" i="1" dirty="0"/>
              <a:t>y</a:t>
            </a:r>
            <a:r>
              <a:rPr lang="en-US" sz="1800" dirty="0"/>
              <a:t> when </a:t>
            </a:r>
            <a:r>
              <a:rPr lang="en-US" sz="1800" b="1" i="1" dirty="0"/>
              <a:t>x</a:t>
            </a:r>
            <a:r>
              <a:rPr lang="en-US" sz="1800" dirty="0"/>
              <a:t> = 0). </a:t>
            </a:r>
            <a:br>
              <a:rPr lang="en-US" sz="1800" dirty="0"/>
            </a:br>
            <a:br>
              <a:rPr lang="en-US" sz="1800" dirty="0"/>
            </a:br>
            <a:endParaRPr lang="en-US" sz="1800" dirty="0"/>
          </a:p>
        </p:txBody>
      </p:sp>
      <p:pic>
        <p:nvPicPr>
          <p:cNvPr id="2" name="Graphic 1">
            <a:extLst>
              <a:ext uri="{FF2B5EF4-FFF2-40B4-BE49-F238E27FC236}">
                <a16:creationId xmlns:a16="http://schemas.microsoft.com/office/drawing/2014/main" id="{B433B280-9888-4B30-9999-69A1746A0B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5220" y="4565649"/>
            <a:ext cx="4718665" cy="2083334"/>
          </a:xfrm>
          <a:prstGeom prst="rect">
            <a:avLst/>
          </a:prstGeom>
        </p:spPr>
      </p:pic>
      <p:sp>
        <p:nvSpPr>
          <p:cNvPr id="3" name="TextBox 2">
            <a:extLst>
              <a:ext uri="{FF2B5EF4-FFF2-40B4-BE49-F238E27FC236}">
                <a16:creationId xmlns:a16="http://schemas.microsoft.com/office/drawing/2014/main" id="{1B1987CA-93B2-4BB4-BDC1-E57116C7C0D0}"/>
              </a:ext>
            </a:extLst>
          </p:cNvPr>
          <p:cNvSpPr txBox="1"/>
          <p:nvPr/>
        </p:nvSpPr>
        <p:spPr>
          <a:xfrm>
            <a:off x="1918566" y="4565649"/>
            <a:ext cx="1096654" cy="307777"/>
          </a:xfrm>
          <a:prstGeom prst="rect">
            <a:avLst/>
          </a:prstGeom>
          <a:noFill/>
        </p:spPr>
        <p:txBody>
          <a:bodyPr wrap="square" rtlCol="0">
            <a:spAutoFit/>
          </a:bodyPr>
          <a:lstStyle/>
          <a:p>
            <a:r>
              <a:rPr lang="en-US" sz="1400" b="1" dirty="0"/>
              <a:t>Example:</a:t>
            </a:r>
          </a:p>
        </p:txBody>
      </p:sp>
    </p:spTree>
    <p:extLst>
      <p:ext uri="{BB962C8B-B14F-4D97-AF65-F5344CB8AC3E}">
        <p14:creationId xmlns:p14="http://schemas.microsoft.com/office/powerpoint/2010/main" val="237938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AB5-2FB9-49A4-9008-FF2A70D4C0E4}"/>
              </a:ext>
            </a:extLst>
          </p:cNvPr>
          <p:cNvSpPr>
            <a:spLocks noGrp="1"/>
          </p:cNvSpPr>
          <p:nvPr>
            <p:ph type="title"/>
          </p:nvPr>
        </p:nvSpPr>
        <p:spPr>
          <a:xfrm>
            <a:off x="1371600" y="2040101"/>
            <a:ext cx="7162800" cy="508000"/>
          </a:xfrm>
        </p:spPr>
        <p:txBody>
          <a:bodyPr/>
          <a:lstStyle/>
          <a:p>
            <a:r>
              <a:rPr lang="en-US" b="1" dirty="0"/>
              <a:t>What Did We Find Out? (Part 1)</a:t>
            </a:r>
          </a:p>
        </p:txBody>
      </p:sp>
      <p:sp>
        <p:nvSpPr>
          <p:cNvPr id="3" name="Content Placeholder 2">
            <a:extLst>
              <a:ext uri="{FF2B5EF4-FFF2-40B4-BE49-F238E27FC236}">
                <a16:creationId xmlns:a16="http://schemas.microsoft.com/office/drawing/2014/main" id="{26AAE67E-9489-40D9-89AD-C1BDF0A42E51}"/>
              </a:ext>
            </a:extLst>
          </p:cNvPr>
          <p:cNvSpPr>
            <a:spLocks noGrp="1"/>
          </p:cNvSpPr>
          <p:nvPr>
            <p:ph idx="1"/>
          </p:nvPr>
        </p:nvSpPr>
        <p:spPr>
          <a:xfrm>
            <a:off x="0" y="2590800"/>
            <a:ext cx="9144000" cy="4678362"/>
          </a:xfrm>
        </p:spPr>
        <p:txBody>
          <a:bodyPr/>
          <a:lstStyle/>
          <a:p>
            <a:pPr marL="0" indent="0">
              <a:buNone/>
            </a:pPr>
            <a:r>
              <a:rPr lang="en-US" sz="2000" dirty="0">
                <a:solidFill>
                  <a:schemeClr val="accent4">
                    <a:lumMod val="50000"/>
                  </a:schemeClr>
                </a:solidFill>
                <a:latin typeface="+mj-lt"/>
                <a:cs typeface="Times New Roman" panose="02020603050405020304" pitchFamily="18" charset="0"/>
              </a:rPr>
              <a:t>To analyze the pitching data from the MLB’s database in R, we use the “pitchRx” package and “scrape” command. First, we look at the correlation between start speed (when ball leaves the hand) and ERA (Earned Run Average, the lower the better for pitcher striking batters out), which happens to be -</a:t>
            </a:r>
            <a:r>
              <a:rPr lang="en-US" sz="2000" b="1" dirty="0">
                <a:solidFill>
                  <a:schemeClr val="accent4">
                    <a:lumMod val="50000"/>
                  </a:schemeClr>
                </a:solidFill>
                <a:latin typeface="+mj-lt"/>
                <a:cs typeface="Times New Roman" panose="02020603050405020304" pitchFamily="18" charset="0"/>
              </a:rPr>
              <a:t>0.234668</a:t>
            </a:r>
            <a:r>
              <a:rPr lang="en-US" sz="2000" dirty="0">
                <a:solidFill>
                  <a:schemeClr val="accent4">
                    <a:lumMod val="50000"/>
                  </a:schemeClr>
                </a:solidFill>
                <a:latin typeface="+mj-lt"/>
                <a:cs typeface="Times New Roman" panose="02020603050405020304" pitchFamily="18" charset="0"/>
              </a:rPr>
              <a:t> which is not a strong correlation, but it does show some sort of relationship between speed and ERA. In this case, as speed increases, the ERA tends to decrease. </a:t>
            </a:r>
          </a:p>
          <a:p>
            <a:pPr marL="0" indent="0">
              <a:buNone/>
            </a:pPr>
            <a:endParaRPr lang="en-US" sz="2000" dirty="0">
              <a:solidFill>
                <a:schemeClr val="accent4">
                  <a:lumMod val="50000"/>
                </a:schemeClr>
              </a:solidFill>
              <a:latin typeface="+mj-lt"/>
              <a:cs typeface="Times New Roman" panose="02020603050405020304" pitchFamily="18" charset="0"/>
            </a:endParaRPr>
          </a:p>
          <a:p>
            <a:pPr marL="0" indent="0">
              <a:buNone/>
            </a:pPr>
            <a:r>
              <a:rPr lang="en-US" sz="2000" b="1" dirty="0">
                <a:solidFill>
                  <a:schemeClr val="accent4">
                    <a:lumMod val="50000"/>
                  </a:schemeClr>
                </a:solidFill>
                <a:latin typeface="+mj-lt"/>
                <a:cs typeface="Times New Roman" panose="02020603050405020304" pitchFamily="18" charset="0"/>
              </a:rPr>
              <a:t>The best fit line is ERA = 14.90057 – 0.1159(start speed)</a:t>
            </a:r>
          </a:p>
          <a:p>
            <a:pPr marL="0" indent="0">
              <a:buNone/>
            </a:pPr>
            <a:endParaRPr lang="en-US" sz="1100" dirty="0">
              <a:solidFill>
                <a:schemeClr val="accent4">
                  <a:lumMod val="50000"/>
                </a:schemeClr>
              </a:solidFill>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BB886E-21A6-4A04-8FDE-7DA8BB800692}"/>
              </a:ext>
            </a:extLst>
          </p:cNvPr>
          <p:cNvSpPr txBox="1"/>
          <p:nvPr/>
        </p:nvSpPr>
        <p:spPr>
          <a:xfrm>
            <a:off x="4388428" y="5791200"/>
            <a:ext cx="4831772" cy="1323439"/>
          </a:xfrm>
          <a:prstGeom prst="rect">
            <a:avLst/>
          </a:prstGeom>
          <a:noFill/>
        </p:spPr>
        <p:txBody>
          <a:bodyPr wrap="square" rtlCol="0">
            <a:spAutoFit/>
          </a:bodyPr>
          <a:lstStyle/>
          <a:p>
            <a:pPr marL="0" indent="0">
              <a:buNone/>
            </a:pPr>
            <a:r>
              <a:rPr lang="en-US" sz="1100" b="1" dirty="0" err="1">
                <a:solidFill>
                  <a:schemeClr val="accent4">
                    <a:lumMod val="50000"/>
                  </a:schemeClr>
                </a:solidFill>
                <a:cs typeface="Times New Roman" panose="02020603050405020304" pitchFamily="18" charset="0"/>
              </a:rPr>
              <a:t>Signif</a:t>
            </a:r>
            <a:r>
              <a:rPr lang="en-US" sz="1100" b="1" dirty="0">
                <a:solidFill>
                  <a:schemeClr val="accent4">
                    <a:lumMod val="50000"/>
                  </a:schemeClr>
                </a:solidFill>
                <a:cs typeface="Times New Roman" panose="02020603050405020304" pitchFamily="18" charset="0"/>
              </a:rPr>
              <a:t>. codes: </a:t>
            </a:r>
            <a:r>
              <a:rPr lang="en-US" sz="1100" dirty="0">
                <a:solidFill>
                  <a:schemeClr val="accent4">
                    <a:lumMod val="50000"/>
                  </a:schemeClr>
                </a:solidFill>
                <a:cs typeface="Times New Roman" panose="02020603050405020304" pitchFamily="18" charset="0"/>
              </a:rPr>
              <a:t>0 ‘***’ 0.001 ‘**’ 0.01 ‘*’ 0.05 ‘.’ 0.1 ‘ ’ 1            </a:t>
            </a:r>
            <a:r>
              <a:rPr lang="en-US" sz="1100" b="1" dirty="0">
                <a:solidFill>
                  <a:schemeClr val="accent4">
                    <a:lumMod val="50000"/>
                  </a:schemeClr>
                </a:solidFill>
                <a:cs typeface="Times New Roman" panose="02020603050405020304" pitchFamily="18" charset="0"/>
              </a:rPr>
              <a:t>	 Residual standard error: </a:t>
            </a:r>
            <a:r>
              <a:rPr lang="en-US" sz="1100" dirty="0">
                <a:solidFill>
                  <a:schemeClr val="accent4">
                    <a:lumMod val="50000"/>
                  </a:schemeClr>
                </a:solidFill>
                <a:cs typeface="Times New Roman" panose="02020603050405020304" pitchFamily="18" charset="0"/>
              </a:rPr>
              <a:t>1.147 on 260 degrees of freedom</a:t>
            </a:r>
          </a:p>
          <a:p>
            <a:pPr marL="0" indent="0">
              <a:buNone/>
            </a:pPr>
            <a:r>
              <a:rPr lang="en-US" sz="1100" b="1" dirty="0">
                <a:solidFill>
                  <a:schemeClr val="accent4">
                    <a:lumMod val="50000"/>
                  </a:schemeClr>
                </a:solidFill>
                <a:cs typeface="Times New Roman" panose="02020603050405020304" pitchFamily="18" charset="0"/>
              </a:rPr>
              <a:t>Multiple R-squared: </a:t>
            </a:r>
            <a:r>
              <a:rPr lang="en-US" sz="1100" dirty="0">
                <a:solidFill>
                  <a:schemeClr val="accent4">
                    <a:lumMod val="50000"/>
                  </a:schemeClr>
                </a:solidFill>
                <a:cs typeface="Times New Roman" panose="02020603050405020304" pitchFamily="18" charset="0"/>
              </a:rPr>
              <a:t>0.05507</a:t>
            </a:r>
            <a:r>
              <a:rPr lang="en-US" sz="1100" b="1" dirty="0">
                <a:solidFill>
                  <a:schemeClr val="accent4">
                    <a:lumMod val="50000"/>
                  </a:schemeClr>
                </a:solidFill>
                <a:cs typeface="Times New Roman" panose="02020603050405020304" pitchFamily="18" charset="0"/>
              </a:rPr>
              <a:t>, Adjusted R-squared: </a:t>
            </a:r>
            <a:r>
              <a:rPr lang="en-US" sz="1100" dirty="0">
                <a:solidFill>
                  <a:schemeClr val="accent4">
                    <a:lumMod val="50000"/>
                  </a:schemeClr>
                </a:solidFill>
                <a:cs typeface="Times New Roman" panose="02020603050405020304" pitchFamily="18" charset="0"/>
              </a:rPr>
              <a:t>0.05143 </a:t>
            </a:r>
            <a:r>
              <a:rPr lang="en-US" sz="1100" b="1" dirty="0">
                <a:solidFill>
                  <a:schemeClr val="accent4">
                    <a:lumMod val="50000"/>
                  </a:schemeClr>
                </a:solidFill>
                <a:cs typeface="Times New Roman" panose="02020603050405020304" pitchFamily="18" charset="0"/>
              </a:rPr>
              <a:t>      	 </a:t>
            </a:r>
          </a:p>
          <a:p>
            <a:pPr marL="0" indent="0">
              <a:buNone/>
            </a:pPr>
            <a:r>
              <a:rPr lang="en-US" sz="1100" b="1" dirty="0">
                <a:solidFill>
                  <a:schemeClr val="accent4">
                    <a:lumMod val="50000"/>
                  </a:schemeClr>
                </a:solidFill>
                <a:cs typeface="Times New Roman" panose="02020603050405020304" pitchFamily="18" charset="0"/>
              </a:rPr>
              <a:t> F-statistic: </a:t>
            </a:r>
            <a:r>
              <a:rPr lang="en-US" sz="1100" dirty="0">
                <a:solidFill>
                  <a:schemeClr val="accent4">
                    <a:lumMod val="50000"/>
                  </a:schemeClr>
                </a:solidFill>
                <a:cs typeface="Times New Roman" panose="02020603050405020304" pitchFamily="18" charset="0"/>
              </a:rPr>
              <a:t>15.15 on 1 and 260 DF</a:t>
            </a:r>
            <a:r>
              <a:rPr lang="en-US" sz="1100" b="1" dirty="0">
                <a:solidFill>
                  <a:schemeClr val="accent4">
                    <a:lumMod val="50000"/>
                  </a:schemeClr>
                </a:solidFill>
                <a:cs typeface="Times New Roman" panose="02020603050405020304" pitchFamily="18" charset="0"/>
              </a:rPr>
              <a:t>, p-value: </a:t>
            </a:r>
            <a:r>
              <a:rPr lang="en-US" sz="1100" dirty="0">
                <a:solidFill>
                  <a:schemeClr val="accent4">
                    <a:lumMod val="50000"/>
                  </a:schemeClr>
                </a:solidFill>
                <a:cs typeface="Times New Roman" panose="02020603050405020304" pitchFamily="18" charset="0"/>
              </a:rPr>
              <a:t>0.0001261</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368D516-B2FC-4991-B31C-BD79969D508A}"/>
              </a:ext>
            </a:extLst>
          </p:cNvPr>
          <p:cNvSpPr txBox="1"/>
          <p:nvPr/>
        </p:nvSpPr>
        <p:spPr>
          <a:xfrm>
            <a:off x="76200" y="5587468"/>
            <a:ext cx="3429000" cy="1384995"/>
          </a:xfrm>
          <a:prstGeom prst="rect">
            <a:avLst/>
          </a:prstGeom>
          <a:noFill/>
        </p:spPr>
        <p:txBody>
          <a:bodyPr wrap="square" rtlCol="0">
            <a:spAutoFit/>
          </a:bodyPr>
          <a:lstStyle/>
          <a:p>
            <a:r>
              <a:rPr lang="en-US" sz="1100" b="1" u="sng" dirty="0"/>
              <a:t>Residuals:</a:t>
            </a:r>
          </a:p>
          <a:p>
            <a:r>
              <a:rPr lang="en-US" sz="1100" dirty="0"/>
              <a:t>Min 1Q Median 3Q Max</a:t>
            </a:r>
          </a:p>
          <a:p>
            <a:r>
              <a:rPr lang="en-US" sz="1100" dirty="0"/>
              <a:t>-2.2760 -0.8130 -0.0811 0.6954 5.3207</a:t>
            </a:r>
          </a:p>
          <a:p>
            <a:r>
              <a:rPr lang="en-US" sz="1100" b="1" u="sng" dirty="0"/>
              <a:t>Coefficients:</a:t>
            </a:r>
          </a:p>
          <a:p>
            <a:r>
              <a:rPr lang="en-US" sz="1100" dirty="0"/>
              <a:t>(Intercept) 14.90057 2.78855 5.343 1.99e-07 ***</a:t>
            </a:r>
          </a:p>
          <a:p>
            <a:r>
              <a:rPr lang="en-US" sz="1100" dirty="0"/>
              <a:t>start speed -0.11759 0.03021 -3.893 0.000126 ***</a:t>
            </a:r>
          </a:p>
          <a:p>
            <a:pPr marL="0" indent="0">
              <a:buNone/>
            </a:pPr>
            <a:endParaRPr lang="en-US" dirty="0">
              <a:solidFill>
                <a:schemeClr val="accent4">
                  <a:lumMod val="50000"/>
                </a:schemeClr>
              </a:solidFill>
              <a:cs typeface="Times New Roman" panose="02020603050405020304" pitchFamily="18" charset="0"/>
            </a:endParaRPr>
          </a:p>
        </p:txBody>
      </p:sp>
    </p:spTree>
    <p:extLst>
      <p:ext uri="{BB962C8B-B14F-4D97-AF65-F5344CB8AC3E}">
        <p14:creationId xmlns:p14="http://schemas.microsoft.com/office/powerpoint/2010/main" val="413467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20C7-CFA1-4EA2-9027-80618028D6DE}"/>
              </a:ext>
            </a:extLst>
          </p:cNvPr>
          <p:cNvSpPr>
            <a:spLocks noGrp="1"/>
          </p:cNvSpPr>
          <p:nvPr>
            <p:ph type="title"/>
          </p:nvPr>
        </p:nvSpPr>
        <p:spPr>
          <a:xfrm>
            <a:off x="1371600" y="1912689"/>
            <a:ext cx="7391400" cy="508000"/>
          </a:xfrm>
        </p:spPr>
        <p:txBody>
          <a:bodyPr/>
          <a:lstStyle/>
          <a:p>
            <a:r>
              <a:rPr lang="en-US" b="1" dirty="0"/>
              <a:t>What Did We Find Out? (Part 2)</a:t>
            </a:r>
          </a:p>
        </p:txBody>
      </p:sp>
      <p:sp>
        <p:nvSpPr>
          <p:cNvPr id="3" name="Content Placeholder 2">
            <a:extLst>
              <a:ext uri="{FF2B5EF4-FFF2-40B4-BE49-F238E27FC236}">
                <a16:creationId xmlns:a16="http://schemas.microsoft.com/office/drawing/2014/main" id="{A58BEDF5-86D0-4742-A3A8-9277E469A76F}"/>
              </a:ext>
            </a:extLst>
          </p:cNvPr>
          <p:cNvSpPr>
            <a:spLocks noGrp="1"/>
          </p:cNvSpPr>
          <p:nvPr>
            <p:ph idx="1"/>
          </p:nvPr>
        </p:nvSpPr>
        <p:spPr>
          <a:xfrm>
            <a:off x="76200" y="2514600"/>
            <a:ext cx="8915400" cy="4343400"/>
          </a:xfrm>
        </p:spPr>
        <p:txBody>
          <a:bodyPr/>
          <a:lstStyle/>
          <a:p>
            <a:pPr marL="0" indent="0">
              <a:buNone/>
            </a:pPr>
            <a:r>
              <a:rPr lang="en-US" sz="1800" dirty="0">
                <a:solidFill>
                  <a:schemeClr val="accent4">
                    <a:lumMod val="50000"/>
                  </a:schemeClr>
                </a:solidFill>
                <a:latin typeface="+mj-lt"/>
                <a:cs typeface="Times New Roman" panose="02020603050405020304" pitchFamily="18" charset="0"/>
              </a:rPr>
              <a:t>Given in the previous slide,</a:t>
            </a:r>
            <a:r>
              <a:rPr lang="en-US" sz="1800" b="1" dirty="0">
                <a:solidFill>
                  <a:schemeClr val="accent4">
                    <a:lumMod val="50000"/>
                  </a:schemeClr>
                </a:solidFill>
                <a:latin typeface="+mj-lt"/>
                <a:cs typeface="Times New Roman" panose="02020603050405020304" pitchFamily="18" charset="0"/>
              </a:rPr>
              <a:t> 0.000126 </a:t>
            </a:r>
            <a:r>
              <a:rPr lang="en-US" sz="1800" dirty="0">
                <a:solidFill>
                  <a:schemeClr val="accent4">
                    <a:lumMod val="50000"/>
                  </a:schemeClr>
                </a:solidFill>
                <a:latin typeface="+mj-lt"/>
                <a:cs typeface="Times New Roman" panose="02020603050405020304" pitchFamily="18" charset="0"/>
              </a:rPr>
              <a:t>is the p-value for start speed, which means that the start speed does have a statistically significant impact on ERA.</a:t>
            </a:r>
          </a:p>
          <a:p>
            <a:pPr marL="0" indent="0">
              <a:buNone/>
            </a:pPr>
            <a:r>
              <a:rPr lang="en-US" sz="1800" dirty="0">
                <a:solidFill>
                  <a:schemeClr val="accent4">
                    <a:lumMod val="50000"/>
                  </a:schemeClr>
                </a:solidFill>
                <a:latin typeface="+mj-lt"/>
                <a:cs typeface="Times New Roman" panose="02020603050405020304" pitchFamily="18" charset="0"/>
              </a:rPr>
              <a:t>However, the adjusted R</a:t>
            </a:r>
            <a:r>
              <a:rPr lang="en-US" sz="1800" baseline="30000" dirty="0">
                <a:solidFill>
                  <a:schemeClr val="accent4">
                    <a:lumMod val="50000"/>
                  </a:schemeClr>
                </a:solidFill>
                <a:latin typeface="+mj-lt"/>
                <a:cs typeface="Times New Roman" panose="02020603050405020304" pitchFamily="18" charset="0"/>
              </a:rPr>
              <a:t>2 </a:t>
            </a:r>
            <a:r>
              <a:rPr lang="en-US" sz="1800" dirty="0">
                <a:solidFill>
                  <a:schemeClr val="accent4">
                    <a:lumMod val="50000"/>
                  </a:schemeClr>
                </a:solidFill>
                <a:latin typeface="+mj-lt"/>
                <a:cs typeface="Times New Roman" panose="02020603050405020304" pitchFamily="18" charset="0"/>
              </a:rPr>
              <a:t>value is </a:t>
            </a:r>
            <a:r>
              <a:rPr lang="en-US" sz="1800" b="1" dirty="0">
                <a:solidFill>
                  <a:schemeClr val="accent4">
                    <a:lumMod val="50000"/>
                  </a:schemeClr>
                </a:solidFill>
                <a:latin typeface="+mj-lt"/>
                <a:cs typeface="Times New Roman" panose="02020603050405020304" pitchFamily="18" charset="0"/>
              </a:rPr>
              <a:t>0.05143</a:t>
            </a:r>
            <a:r>
              <a:rPr lang="en-US" sz="1800" dirty="0">
                <a:solidFill>
                  <a:schemeClr val="accent4">
                    <a:lumMod val="50000"/>
                  </a:schemeClr>
                </a:solidFill>
                <a:latin typeface="+mj-lt"/>
                <a:cs typeface="Times New Roman" panose="02020603050405020304" pitchFamily="18" charset="0"/>
              </a:rPr>
              <a:t>. In another words, this linear regression model only covers </a:t>
            </a:r>
            <a:r>
              <a:rPr lang="en-US" sz="1800" b="1" dirty="0">
                <a:solidFill>
                  <a:schemeClr val="accent4">
                    <a:lumMod val="50000"/>
                  </a:schemeClr>
                </a:solidFill>
                <a:latin typeface="+mj-lt"/>
                <a:cs typeface="Times New Roman" panose="02020603050405020304" pitchFamily="18" charset="0"/>
              </a:rPr>
              <a:t>5.143%</a:t>
            </a:r>
            <a:r>
              <a:rPr lang="en-US" sz="1800" dirty="0">
                <a:solidFill>
                  <a:schemeClr val="accent4">
                    <a:lumMod val="50000"/>
                  </a:schemeClr>
                </a:solidFill>
                <a:latin typeface="+mj-lt"/>
                <a:cs typeface="Times New Roman" panose="02020603050405020304" pitchFamily="18" charset="0"/>
              </a:rPr>
              <a:t> of the data. This tells us that ball speed does impact ERA but does not have a large amount of influence over it.</a:t>
            </a:r>
          </a:p>
          <a:p>
            <a:pPr marL="0" indent="0">
              <a:buNone/>
            </a:pPr>
            <a:r>
              <a:rPr lang="en-US" sz="2000" dirty="0">
                <a:solidFill>
                  <a:schemeClr val="accent4">
                    <a:lumMod val="50000"/>
                  </a:schemeClr>
                </a:solidFill>
                <a:latin typeface="Times New Roman" panose="02020603050405020304" pitchFamily="18" charset="0"/>
                <a:cs typeface="Times New Roman" panose="02020603050405020304" pitchFamily="18" charset="0"/>
              </a:rPr>
              <a:t> </a:t>
            </a:r>
          </a:p>
        </p:txBody>
      </p:sp>
      <p:pic>
        <p:nvPicPr>
          <p:cNvPr id="1028" name="Picture 4">
            <a:extLst>
              <a:ext uri="{FF2B5EF4-FFF2-40B4-BE49-F238E27FC236}">
                <a16:creationId xmlns:a16="http://schemas.microsoft.com/office/drawing/2014/main" id="{52A6506A-65F4-4B30-95A8-7DB43CFFD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112418"/>
            <a:ext cx="3886200" cy="27150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8C45DC-FFD1-4F75-A324-5E3D1303D31F}"/>
              </a:ext>
            </a:extLst>
          </p:cNvPr>
          <p:cNvSpPr txBox="1"/>
          <p:nvPr/>
        </p:nvSpPr>
        <p:spPr>
          <a:xfrm>
            <a:off x="4038600" y="4731262"/>
            <a:ext cx="4904786" cy="1477328"/>
          </a:xfrm>
          <a:prstGeom prst="rect">
            <a:avLst/>
          </a:prstGeom>
          <a:noFill/>
        </p:spPr>
        <p:txBody>
          <a:bodyPr wrap="square" rtlCol="0">
            <a:spAutoFit/>
          </a:bodyPr>
          <a:lstStyle/>
          <a:p>
            <a:r>
              <a:rPr lang="en-US" dirty="0">
                <a:solidFill>
                  <a:schemeClr val="accent4">
                    <a:lumMod val="50000"/>
                  </a:schemeClr>
                </a:solidFill>
                <a:latin typeface="+mj-lt"/>
                <a:cs typeface="Times New Roman" panose="02020603050405020304" pitchFamily="18" charset="0"/>
              </a:rPr>
              <a:t>As you could see, there are a lot of outliers that would be affecting the model. So we will be using the boxplot to identify the outliers and  removing them. With the absence of outliers, we will create a new linear regression model. </a:t>
            </a:r>
          </a:p>
        </p:txBody>
      </p:sp>
    </p:spTree>
    <p:extLst>
      <p:ext uri="{BB962C8B-B14F-4D97-AF65-F5344CB8AC3E}">
        <p14:creationId xmlns:p14="http://schemas.microsoft.com/office/powerpoint/2010/main" val="758889639"/>
      </p:ext>
    </p:extLst>
  </p:cSld>
  <p:clrMapOvr>
    <a:masterClrMapping/>
  </p:clrMapOvr>
</p:sld>
</file>

<file path=ppt/theme/theme1.xml><?xml version="1.0" encoding="utf-8"?>
<a:theme xmlns:a="http://schemas.openxmlformats.org/drawingml/2006/main" name="template">
  <a:themeElements>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33"/>
        </a:accent2>
        <a:accent3>
          <a:srgbClr val="FFFFFF"/>
        </a:accent3>
        <a:accent4>
          <a:srgbClr val="404040"/>
        </a:accent4>
        <a:accent5>
          <a:srgbClr val="B8CAFF"/>
        </a:accent5>
        <a:accent6>
          <a:srgbClr val="2D8A2D"/>
        </a:accent6>
        <a:hlink>
          <a:srgbClr val="FF9933"/>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CC0000"/>
        </a:lt2>
        <a:accent1>
          <a:srgbClr val="6699FF"/>
        </a:accent1>
        <a:accent2>
          <a:srgbClr val="339933"/>
        </a:accent2>
        <a:accent3>
          <a:srgbClr val="FFFFFF"/>
        </a:accent3>
        <a:accent4>
          <a:srgbClr val="404040"/>
        </a:accent4>
        <a:accent5>
          <a:srgbClr val="B8CAFF"/>
        </a:accent5>
        <a:accent6>
          <a:srgbClr val="2D8A2D"/>
        </a:accent6>
        <a:hlink>
          <a:srgbClr val="FF9933"/>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3549</Words>
  <Application>Microsoft Office PowerPoint</Application>
  <PresentationFormat>On-screen Show (4:3)</PresentationFormat>
  <Paragraphs>174</Paragraphs>
  <Slides>17</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Century Gothic</vt:lpstr>
      <vt:lpstr>Times New Roman</vt:lpstr>
      <vt:lpstr>template</vt:lpstr>
      <vt:lpstr>World Presentation 16x9</vt:lpstr>
      <vt:lpstr> Predicting a Pitcher’s Performance with Linear Regression  </vt:lpstr>
      <vt:lpstr>Agenda </vt:lpstr>
      <vt:lpstr>Abstract</vt:lpstr>
      <vt:lpstr>Introduction </vt:lpstr>
      <vt:lpstr>Materials </vt:lpstr>
      <vt:lpstr>Methods </vt:lpstr>
      <vt:lpstr>Methods continued </vt:lpstr>
      <vt:lpstr>What Did We Find Out? (Part 1)</vt:lpstr>
      <vt:lpstr>What Did We Find Out? (Part 2)</vt:lpstr>
      <vt:lpstr>What Did We Find Out? (Part 3)</vt:lpstr>
      <vt:lpstr>What Did We Find Out? (Part 4)</vt:lpstr>
      <vt:lpstr>What Did We Find Out? (Part 5)</vt:lpstr>
      <vt:lpstr>What does this all mean?</vt:lpstr>
      <vt:lpstr>ACKNOWLEDGMENTS</vt:lpstr>
      <vt:lpstr>Works Cited </vt:lpstr>
      <vt:lpstr>Appendix I</vt:lpstr>
      <vt:lpstr>Appendix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 Pitcher’s Performance with Linear Regression</dc:title>
  <dc:creator>Sheng Xi Chen</dc:creator>
  <cp:lastModifiedBy>Nadine Burgos</cp:lastModifiedBy>
  <cp:revision>4</cp:revision>
  <dcterms:created xsi:type="dcterms:W3CDTF">2020-04-24T20:41:16Z</dcterms:created>
  <dcterms:modified xsi:type="dcterms:W3CDTF">2020-04-24T23:51:11Z</dcterms:modified>
</cp:coreProperties>
</file>