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9" r:id="rId6"/>
    <p:sldId id="260" r:id="rId7"/>
    <p:sldId id="264" r:id="rId8"/>
    <p:sldId id="265" r:id="rId9"/>
    <p:sldId id="266" r:id="rId10"/>
    <p:sldId id="270" r:id="rId11"/>
    <p:sldId id="267" r:id="rId12"/>
    <p:sldId id="268" r:id="rId13"/>
    <p:sldId id="261" r:id="rId14"/>
    <p:sldId id="27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5"/>
    <p:restoredTop sz="94764"/>
  </p:normalViewPr>
  <p:slideViewPr>
    <p:cSldViewPr snapToGrid="0" snapToObjects="1">
      <p:cViewPr varScale="1">
        <p:scale>
          <a:sx n="80" d="100"/>
          <a:sy n="80" d="100"/>
        </p:scale>
        <p:origin x="224"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Outliers and trimming</a:t>
            </a:r>
            <a:endParaRPr lang="en-US" dirty="0"/>
          </a:p>
        </p:txBody>
      </p:sp>
      <p:sp>
        <p:nvSpPr>
          <p:cNvPr id="3" name="Subtitle 2"/>
          <p:cNvSpPr>
            <a:spLocks noGrp="1"/>
          </p:cNvSpPr>
          <p:nvPr>
            <p:ph type="subTitle" idx="1"/>
          </p:nvPr>
        </p:nvSpPr>
        <p:spPr/>
        <p:txBody>
          <a:bodyPr/>
          <a:lstStyle/>
          <a:p>
            <a:r>
              <a:rPr lang="en-US" dirty="0" smtClean="0"/>
              <a:t>Emily li</a:t>
            </a:r>
            <a:endParaRPr lang="en-US" dirty="0"/>
          </a:p>
        </p:txBody>
      </p:sp>
    </p:spTree>
    <p:extLst>
      <p:ext uri="{BB962C8B-B14F-4D97-AF65-F5344CB8AC3E}">
        <p14:creationId xmlns:p14="http://schemas.microsoft.com/office/powerpoint/2010/main" val="144524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describe function on epilepsy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2411955"/>
            <a:ext cx="10360027" cy="2031707"/>
          </a:xfrm>
        </p:spPr>
      </p:pic>
    </p:spTree>
    <p:extLst>
      <p:ext uri="{BB962C8B-B14F-4D97-AF65-F5344CB8AC3E}">
        <p14:creationId xmlns:p14="http://schemas.microsoft.com/office/powerpoint/2010/main" val="45168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I exclude?</a:t>
            </a:r>
            <a:endParaRPr lang="en-US" dirty="0"/>
          </a:p>
        </p:txBody>
      </p:sp>
      <p:sp>
        <p:nvSpPr>
          <p:cNvPr id="3" name="Content Placeholder 2"/>
          <p:cNvSpPr>
            <a:spLocks noGrp="1"/>
          </p:cNvSpPr>
          <p:nvPr>
            <p:ph idx="1"/>
          </p:nvPr>
        </p:nvSpPr>
        <p:spPr/>
        <p:txBody>
          <a:bodyPr>
            <a:normAutofit/>
          </a:bodyPr>
          <a:lstStyle/>
          <a:p>
            <a:r>
              <a:rPr lang="en-US" sz="3000" dirty="0" smtClean="0"/>
              <a:t>In order to decide whether to exclude or not, I looked at the mean and median of seizures and age.</a:t>
            </a:r>
          </a:p>
          <a:p>
            <a:r>
              <a:rPr lang="en-US" sz="3000" dirty="0" smtClean="0"/>
              <a:t>Seizures mean: 12.86, median: 6</a:t>
            </a:r>
          </a:p>
          <a:p>
            <a:r>
              <a:rPr lang="en-US" sz="3000" dirty="0" smtClean="0"/>
              <a:t>Age mean: 28.85, median: 28</a:t>
            </a:r>
          </a:p>
          <a:p>
            <a:r>
              <a:rPr lang="en-US" sz="3000" dirty="0" smtClean="0"/>
              <a:t>Based on this, I decided to exclude the outliers for seizures, but not for age. </a:t>
            </a:r>
            <a:endParaRPr lang="en-US" sz="3000" dirty="0"/>
          </a:p>
        </p:txBody>
      </p:sp>
    </p:spTree>
    <p:extLst>
      <p:ext uri="{BB962C8B-B14F-4D97-AF65-F5344CB8AC3E}">
        <p14:creationId xmlns:p14="http://schemas.microsoft.com/office/powerpoint/2010/main" val="78481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413245"/>
            <a:ext cx="3708325" cy="60315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261" y="413244"/>
            <a:ext cx="3876077" cy="6031509"/>
          </a:xfrm>
          <a:prstGeom prst="rect">
            <a:avLst/>
          </a:prstGeom>
        </p:spPr>
      </p:pic>
    </p:spTree>
    <p:extLst>
      <p:ext uri="{BB962C8B-B14F-4D97-AF65-F5344CB8AC3E}">
        <p14:creationId xmlns:p14="http://schemas.microsoft.com/office/powerpoint/2010/main" val="1042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what did I find?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0116" y="2065867"/>
            <a:ext cx="5217695" cy="18919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11" y="2065867"/>
            <a:ext cx="5186507" cy="1976744"/>
          </a:xfrm>
          <a:prstGeom prst="rect">
            <a:avLst/>
          </a:prstGeom>
        </p:spPr>
      </p:pic>
      <p:sp>
        <p:nvSpPr>
          <p:cNvPr id="6" name="Content Placeholder 2"/>
          <p:cNvSpPr txBox="1">
            <a:spLocks/>
          </p:cNvSpPr>
          <p:nvPr/>
        </p:nvSpPr>
        <p:spPr>
          <a:xfrm>
            <a:off x="685801" y="4315326"/>
            <a:ext cx="10131425" cy="147587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3000" dirty="0"/>
          </a:p>
        </p:txBody>
      </p:sp>
      <p:sp>
        <p:nvSpPr>
          <p:cNvPr id="8" name="Content Placeholder 2"/>
          <p:cNvSpPr txBox="1">
            <a:spLocks/>
          </p:cNvSpPr>
          <p:nvPr/>
        </p:nvSpPr>
        <p:spPr>
          <a:xfrm>
            <a:off x="685801" y="4230494"/>
            <a:ext cx="10672010" cy="19136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3000" dirty="0"/>
          </a:p>
        </p:txBody>
      </p:sp>
      <p:sp>
        <p:nvSpPr>
          <p:cNvPr id="9" name="TextBox 8"/>
          <p:cNvSpPr txBox="1"/>
          <p:nvPr/>
        </p:nvSpPr>
        <p:spPr>
          <a:xfrm>
            <a:off x="685801" y="4443662"/>
            <a:ext cx="10672010" cy="1477328"/>
          </a:xfrm>
          <a:prstGeom prst="rect">
            <a:avLst/>
          </a:prstGeom>
          <a:noFill/>
        </p:spPr>
        <p:txBody>
          <a:bodyPr wrap="square" rtlCol="0">
            <a:spAutoFit/>
          </a:bodyPr>
          <a:lstStyle/>
          <a:p>
            <a:r>
              <a:rPr lang="en-US" sz="3000" dirty="0" smtClean="0"/>
              <a:t>Trimming the mean for the variable seizure shows a variety of results. I also checked how trimming the mean for the variable age, and found that it was quite unneeded.</a:t>
            </a:r>
            <a:endParaRPr lang="en-US" sz="3000" dirty="0"/>
          </a:p>
        </p:txBody>
      </p:sp>
    </p:spTree>
    <p:extLst>
      <p:ext uri="{BB962C8B-B14F-4D97-AF65-F5344CB8AC3E}">
        <p14:creationId xmlns:p14="http://schemas.microsoft.com/office/powerpoint/2010/main" val="77905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5802" y="2142067"/>
            <a:ext cx="4688304" cy="3649133"/>
          </a:xfrm>
        </p:spPr>
        <p:txBody>
          <a:bodyPr>
            <a:normAutofit/>
          </a:bodyPr>
          <a:lstStyle/>
          <a:p>
            <a:r>
              <a:rPr lang="en-US" sz="3000" dirty="0" smtClean="0"/>
              <a:t>After trimming the outliers using boxplot, we have the following resulting boxplot for the variable seizures. As we can see, the number of seizures has been trimmed greatly.</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85" y="192505"/>
            <a:ext cx="4730733" cy="5791200"/>
          </a:xfrm>
          <a:prstGeom prst="rect">
            <a:avLst/>
          </a:prstGeom>
        </p:spPr>
      </p:pic>
    </p:spTree>
    <p:extLst>
      <p:ext uri="{BB962C8B-B14F-4D97-AF65-F5344CB8AC3E}">
        <p14:creationId xmlns:p14="http://schemas.microsoft.com/office/powerpoint/2010/main" val="74958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what does it mean?</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It makes sense and seems necessary to trim the data slightly to get rid of outliers. We get a better sense of the </a:t>
            </a:r>
            <a:r>
              <a:rPr lang="en-US" sz="3000" smtClean="0"/>
              <a:t>dataset epilepsy this way.</a:t>
            </a:r>
            <a:endParaRPr lang="en-US" sz="3000" dirty="0" smtClean="0"/>
          </a:p>
          <a:p>
            <a:r>
              <a:rPr lang="en-US" sz="3000" dirty="0" smtClean="0"/>
              <a:t>While in many cases outliers should be carefully studied, in this dataset, it would make sense to separate the extreme outliers in order to carefully study both the outliers by themselves, and the overall pattern that </a:t>
            </a:r>
            <a:r>
              <a:rPr lang="en-US" sz="3000" dirty="0"/>
              <a:t>e</a:t>
            </a:r>
            <a:r>
              <a:rPr lang="en-US" sz="3000" dirty="0" smtClean="0"/>
              <a:t>merges from the data overall. </a:t>
            </a:r>
          </a:p>
          <a:p>
            <a:r>
              <a:rPr lang="en-US" sz="3000" dirty="0" smtClean="0"/>
              <a:t>It’s also possible that we may have trimmed too much, and need to reevaluate in order to build a proper model.</a:t>
            </a:r>
            <a:endParaRPr lang="en-US" sz="3000" dirty="0"/>
          </a:p>
        </p:txBody>
      </p:sp>
    </p:spTree>
    <p:extLst>
      <p:ext uri="{BB962C8B-B14F-4D97-AF65-F5344CB8AC3E}">
        <p14:creationId xmlns:p14="http://schemas.microsoft.com/office/powerpoint/2010/main" val="1245123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Cited:</a:t>
            </a:r>
            <a:endParaRPr lang="en-US" dirty="0"/>
          </a:p>
        </p:txBody>
      </p:sp>
      <p:sp>
        <p:nvSpPr>
          <p:cNvPr id="3" name="Content Placeholder 2"/>
          <p:cNvSpPr>
            <a:spLocks noGrp="1"/>
          </p:cNvSpPr>
          <p:nvPr>
            <p:ph idx="1"/>
          </p:nvPr>
        </p:nvSpPr>
        <p:spPr/>
        <p:txBody>
          <a:bodyPr/>
          <a:lstStyle/>
          <a:p>
            <a:r>
              <a:rPr lang="en-US" dirty="0" err="1"/>
              <a:t>Thall</a:t>
            </a:r>
            <a:r>
              <a:rPr lang="en-US" dirty="0"/>
              <a:t>, P. F. and S. C. Vail (1990). Some covariance models for longitudinal count data with </a:t>
            </a:r>
            <a:r>
              <a:rPr lang="en-US" dirty="0" err="1"/>
              <a:t>overdispersion</a:t>
            </a:r>
            <a:r>
              <a:rPr lang="en-US" dirty="0"/>
              <a:t>. Biometrics 46, </a:t>
            </a:r>
            <a:r>
              <a:rPr lang="en-US" dirty="0" smtClean="0"/>
              <a:t>657-671</a:t>
            </a:r>
          </a:p>
          <a:p>
            <a:r>
              <a:rPr lang="en-US" dirty="0" smtClean="0"/>
              <a:t>Syed Abdul </a:t>
            </a:r>
            <a:r>
              <a:rPr lang="en-US" dirty="0" err="1" smtClean="0"/>
              <a:t>Hadi</a:t>
            </a:r>
            <a:r>
              <a:rPr lang="en-US" dirty="0"/>
              <a:t> </a:t>
            </a:r>
            <a:r>
              <a:rPr lang="en-US" dirty="0" smtClean="0"/>
              <a:t>(2020). How to Remove Outliers in R. </a:t>
            </a:r>
            <a:r>
              <a:rPr lang="en-US" dirty="0" err="1" smtClean="0"/>
              <a:t>ProgrammingR</a:t>
            </a:r>
            <a:r>
              <a:rPr lang="en-US" dirty="0" smtClean="0"/>
              <a:t>.</a:t>
            </a:r>
            <a:endParaRPr lang="en-US" dirty="0"/>
          </a:p>
        </p:txBody>
      </p:sp>
    </p:spTree>
    <p:extLst>
      <p:ext uri="{BB962C8B-B14F-4D97-AF65-F5344CB8AC3E}">
        <p14:creationId xmlns:p14="http://schemas.microsoft.com/office/powerpoint/2010/main" val="207605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3000" dirty="0" smtClean="0"/>
              <a:t>Looked at outliers and effective ways in which to deal with them. </a:t>
            </a:r>
          </a:p>
          <a:p>
            <a:r>
              <a:rPr lang="en-US" sz="3000" dirty="0" smtClean="0"/>
              <a:t>Compared data using robust statistics (</a:t>
            </a:r>
            <a:r>
              <a:rPr lang="en-US" sz="3000" dirty="0" err="1" smtClean="0"/>
              <a:t>winsorized</a:t>
            </a:r>
            <a:r>
              <a:rPr lang="en-US" sz="3000" dirty="0" smtClean="0"/>
              <a:t> mean, trimmed mean). </a:t>
            </a:r>
          </a:p>
          <a:p>
            <a:r>
              <a:rPr lang="en-US" sz="3000" dirty="0" smtClean="0"/>
              <a:t>Looked at distribution of data, and how that affected trimming and subsequent data analysis results.</a:t>
            </a:r>
            <a:endParaRPr lang="en-US" sz="3000" dirty="0"/>
          </a:p>
        </p:txBody>
      </p:sp>
    </p:spTree>
    <p:extLst>
      <p:ext uri="{BB962C8B-B14F-4D97-AF65-F5344CB8AC3E}">
        <p14:creationId xmlns:p14="http://schemas.microsoft.com/office/powerpoint/2010/main" val="40278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Outliers</a:t>
            </a:r>
            <a:endParaRPr lang="en-US" dirty="0"/>
          </a:p>
        </p:txBody>
      </p:sp>
      <p:sp>
        <p:nvSpPr>
          <p:cNvPr id="3" name="Content Placeholder 2"/>
          <p:cNvSpPr>
            <a:spLocks noGrp="1"/>
          </p:cNvSpPr>
          <p:nvPr>
            <p:ph idx="1"/>
          </p:nvPr>
        </p:nvSpPr>
        <p:spPr/>
        <p:txBody>
          <a:bodyPr>
            <a:normAutofit/>
          </a:bodyPr>
          <a:lstStyle/>
          <a:p>
            <a:r>
              <a:rPr lang="en-US" sz="3000" dirty="0" smtClean="0"/>
              <a:t>Observations that lie at an abnormal distance from other values in a random sample from a population</a:t>
            </a:r>
          </a:p>
          <a:p>
            <a:r>
              <a:rPr lang="en-US" sz="3000" dirty="0" smtClean="0"/>
              <a:t>Affects the variance, correlation, mean, and standard deviation, etc.</a:t>
            </a:r>
          </a:p>
          <a:p>
            <a:r>
              <a:rPr lang="en-US" sz="3000" dirty="0" smtClean="0"/>
              <a:t>For instance, if there is a dataset with a strong pattern, a few outliers can make it difficult to find this pattern.</a:t>
            </a:r>
          </a:p>
          <a:p>
            <a:endParaRPr lang="en-US" sz="3000" dirty="0"/>
          </a:p>
        </p:txBody>
      </p:sp>
    </p:spTree>
    <p:extLst>
      <p:ext uri="{BB962C8B-B14F-4D97-AF65-F5344CB8AC3E}">
        <p14:creationId xmlns:p14="http://schemas.microsoft.com/office/powerpoint/2010/main" val="23392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do with outliers?</a:t>
            </a:r>
            <a:endParaRPr lang="en-US" dirty="0"/>
          </a:p>
        </p:txBody>
      </p:sp>
      <p:sp>
        <p:nvSpPr>
          <p:cNvPr id="3" name="Content Placeholder 2"/>
          <p:cNvSpPr>
            <a:spLocks noGrp="1"/>
          </p:cNvSpPr>
          <p:nvPr>
            <p:ph idx="1"/>
          </p:nvPr>
        </p:nvSpPr>
        <p:spPr/>
        <p:txBody>
          <a:bodyPr>
            <a:normAutofit/>
          </a:bodyPr>
          <a:lstStyle/>
          <a:p>
            <a:r>
              <a:rPr lang="en-US" sz="3000" dirty="0" smtClean="0"/>
              <a:t>If they affect results and assumption, it may need to be dropped.</a:t>
            </a:r>
          </a:p>
          <a:p>
            <a:r>
              <a:rPr lang="en-US" sz="3000" dirty="0" smtClean="0"/>
              <a:t>However, the presence of the outlier should still be mentioned.</a:t>
            </a:r>
            <a:endParaRPr lang="en-US" sz="3000" dirty="0"/>
          </a:p>
        </p:txBody>
      </p:sp>
    </p:spTree>
    <p:extLst>
      <p:ext uri="{BB962C8B-B14F-4D97-AF65-F5344CB8AC3E}">
        <p14:creationId xmlns:p14="http://schemas.microsoft.com/office/powerpoint/2010/main" val="92093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Trimming and </a:t>
            </a:r>
            <a:r>
              <a:rPr lang="en-US" dirty="0" err="1" smtClean="0"/>
              <a:t>winsor</a:t>
            </a:r>
            <a:r>
              <a:rPr lang="en-US" dirty="0" smtClean="0"/>
              <a:t> trim</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t>Trimmed mean takes extreme values out. 10% trimmed mean removes top and bottom 10%, leaving the remaining 80%.</a:t>
            </a:r>
          </a:p>
          <a:p>
            <a:r>
              <a:rPr lang="en-US" sz="3000" dirty="0" err="1" smtClean="0"/>
              <a:t>Winsorized</a:t>
            </a:r>
            <a:r>
              <a:rPr lang="en-US" sz="3000" dirty="0" smtClean="0"/>
              <a:t> mean sets the extreme values to equal to the next largest/smallest value.</a:t>
            </a:r>
          </a:p>
          <a:p>
            <a:r>
              <a:rPr lang="en-US" sz="3000" dirty="0" smtClean="0"/>
              <a:t>Thus, </a:t>
            </a:r>
            <a:r>
              <a:rPr lang="en-US" sz="3000" dirty="0" err="1" smtClean="0"/>
              <a:t>winsorized</a:t>
            </a:r>
            <a:r>
              <a:rPr lang="en-US" sz="3000" dirty="0" smtClean="0"/>
              <a:t> mean is a robust estimator because it is less sensitive to outliers, but will still give a good estimate.</a:t>
            </a:r>
          </a:p>
          <a:p>
            <a:r>
              <a:rPr lang="en-US" sz="3000" dirty="0" smtClean="0"/>
              <a:t>Problem with trimming: if the model distribution is not symmetrical.</a:t>
            </a:r>
            <a:endParaRPr lang="en-US" sz="3000" dirty="0"/>
          </a:p>
        </p:txBody>
      </p:sp>
    </p:spTree>
    <p:extLst>
      <p:ext uri="{BB962C8B-B14F-4D97-AF65-F5344CB8AC3E}">
        <p14:creationId xmlns:p14="http://schemas.microsoft.com/office/powerpoint/2010/main" val="55906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 How did I solve?</a:t>
            </a:r>
            <a:endParaRPr lang="en-US" dirty="0"/>
          </a:p>
        </p:txBody>
      </p:sp>
      <p:sp>
        <p:nvSpPr>
          <p:cNvPr id="4" name="Content Placeholder 2"/>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3000" dirty="0" smtClean="0"/>
              <a:t>Used epilepsy dataset from faraway package, by Julian Faraway</a:t>
            </a:r>
          </a:p>
          <a:p>
            <a:r>
              <a:rPr lang="en-US" sz="3000" dirty="0" smtClean="0"/>
              <a:t>Dataset was collected from a clinical trial of 59 epileptics</a:t>
            </a:r>
          </a:p>
          <a:p>
            <a:r>
              <a:rPr lang="en-US" sz="3000" dirty="0" smtClean="0"/>
              <a:t>Used psych package to calculate </a:t>
            </a:r>
            <a:r>
              <a:rPr lang="en-US" sz="3000" dirty="0" err="1" smtClean="0"/>
              <a:t>winsorized</a:t>
            </a:r>
            <a:r>
              <a:rPr lang="en-US" sz="3000" dirty="0" smtClean="0"/>
              <a:t> means, used trim function to calculate trimmed means.</a:t>
            </a:r>
          </a:p>
          <a:p>
            <a:endParaRPr lang="en-US" sz="3000" dirty="0" smtClean="0"/>
          </a:p>
        </p:txBody>
      </p:sp>
    </p:spTree>
    <p:extLst>
      <p:ext uri="{BB962C8B-B14F-4D97-AF65-F5344CB8AC3E}">
        <p14:creationId xmlns:p14="http://schemas.microsoft.com/office/powerpoint/2010/main" val="86039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data</a:t>
            </a:r>
            <a:endParaRPr lang="en-US" dirty="0"/>
          </a:p>
        </p:txBody>
      </p:sp>
      <p:sp>
        <p:nvSpPr>
          <p:cNvPr id="3" name="Content Placeholder 2"/>
          <p:cNvSpPr>
            <a:spLocks noGrp="1"/>
          </p:cNvSpPr>
          <p:nvPr>
            <p:ph idx="1"/>
          </p:nvPr>
        </p:nvSpPr>
        <p:spPr/>
        <p:txBody>
          <a:bodyPr>
            <a:normAutofit/>
          </a:bodyPr>
          <a:lstStyle/>
          <a:p>
            <a:r>
              <a:rPr lang="en-US" sz="2500" dirty="0" smtClean="0"/>
              <a:t>Epilepsy had the 6 following variables:</a:t>
            </a:r>
          </a:p>
          <a:p>
            <a:pPr lvl="1"/>
            <a:r>
              <a:rPr lang="en-US" sz="2500" dirty="0" smtClean="0"/>
              <a:t>Seizures: number </a:t>
            </a:r>
            <a:r>
              <a:rPr lang="en-US" sz="2500" dirty="0"/>
              <a:t>of </a:t>
            </a:r>
            <a:r>
              <a:rPr lang="en-US" sz="2500" dirty="0" smtClean="0"/>
              <a:t>seizures</a:t>
            </a:r>
          </a:p>
          <a:p>
            <a:pPr lvl="1"/>
            <a:r>
              <a:rPr lang="en-US" sz="2500" dirty="0" smtClean="0"/>
              <a:t>Id: identifying number</a:t>
            </a:r>
          </a:p>
          <a:p>
            <a:pPr lvl="1"/>
            <a:r>
              <a:rPr lang="en-US" sz="2500" dirty="0" smtClean="0"/>
              <a:t>Treat: 1=treated</a:t>
            </a:r>
            <a:r>
              <a:rPr lang="en-US" sz="2500" dirty="0"/>
              <a:t>, </a:t>
            </a:r>
            <a:r>
              <a:rPr lang="en-US" sz="2500" dirty="0" smtClean="0"/>
              <a:t>0=not</a:t>
            </a:r>
          </a:p>
          <a:p>
            <a:pPr lvl="1"/>
            <a:r>
              <a:rPr lang="en-US" sz="2500" dirty="0" err="1" smtClean="0"/>
              <a:t>Expind</a:t>
            </a:r>
            <a:r>
              <a:rPr lang="en-US" sz="2500" dirty="0" smtClean="0"/>
              <a:t>: 0=baseline </a:t>
            </a:r>
            <a:r>
              <a:rPr lang="en-US" sz="2500" dirty="0"/>
              <a:t>period, 1=treatment </a:t>
            </a:r>
            <a:r>
              <a:rPr lang="en-US" sz="2500" dirty="0" smtClean="0"/>
              <a:t>period</a:t>
            </a:r>
          </a:p>
          <a:p>
            <a:pPr lvl="1"/>
            <a:r>
              <a:rPr lang="en-US" sz="2500" dirty="0" err="1" smtClean="0"/>
              <a:t>Timeadj</a:t>
            </a:r>
            <a:r>
              <a:rPr lang="en-US" sz="2500" dirty="0" smtClean="0"/>
              <a:t>: weeks </a:t>
            </a:r>
            <a:r>
              <a:rPr lang="en-US" sz="2500" dirty="0"/>
              <a:t>of </a:t>
            </a:r>
            <a:r>
              <a:rPr lang="en-US" sz="2500" dirty="0" smtClean="0"/>
              <a:t>period</a:t>
            </a:r>
          </a:p>
          <a:p>
            <a:pPr lvl="1"/>
            <a:r>
              <a:rPr lang="en-US" sz="2500" dirty="0" smtClean="0"/>
              <a:t>Age: in </a:t>
            </a:r>
            <a:r>
              <a:rPr lang="en-US" sz="2500" dirty="0"/>
              <a:t>years</a:t>
            </a:r>
          </a:p>
        </p:txBody>
      </p:sp>
    </p:spTree>
    <p:extLst>
      <p:ext uri="{BB962C8B-B14F-4D97-AF65-F5344CB8AC3E}">
        <p14:creationId xmlns:p14="http://schemas.microsoft.com/office/powerpoint/2010/main" val="10557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data, cont.</a:t>
            </a:r>
            <a:endParaRPr lang="en-US" dirty="0"/>
          </a:p>
        </p:txBody>
      </p:sp>
      <p:sp>
        <p:nvSpPr>
          <p:cNvPr id="3" name="Content Placeholder 2"/>
          <p:cNvSpPr>
            <a:spLocks noGrp="1"/>
          </p:cNvSpPr>
          <p:nvPr>
            <p:ph idx="1"/>
          </p:nvPr>
        </p:nvSpPr>
        <p:spPr/>
        <p:txBody>
          <a:bodyPr>
            <a:normAutofit/>
          </a:bodyPr>
          <a:lstStyle/>
          <a:p>
            <a:r>
              <a:rPr lang="en-US" sz="3000" dirty="0" smtClean="0"/>
              <a:t>Since treat and </a:t>
            </a:r>
            <a:r>
              <a:rPr lang="en-US" sz="3000" dirty="0" err="1" smtClean="0"/>
              <a:t>expind</a:t>
            </a:r>
            <a:r>
              <a:rPr lang="en-US" sz="3000" dirty="0" smtClean="0"/>
              <a:t> were both dummy variables, and, since time adjusted was also essentially a dummy variable, with only values of 2 or 8, I decided to focus mostly on the variables seizures and age to look at outliers.</a:t>
            </a:r>
            <a:endParaRPr lang="en-US" sz="3000" dirty="0"/>
          </a:p>
        </p:txBody>
      </p:sp>
    </p:spTree>
    <p:extLst>
      <p:ext uri="{BB962C8B-B14F-4D97-AF65-F5344CB8AC3E}">
        <p14:creationId xmlns:p14="http://schemas.microsoft.com/office/powerpoint/2010/main" val="121496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plot of age against epilepsy</a:t>
            </a:r>
            <a:endParaRPr lang="en-US" dirty="0"/>
          </a:p>
        </p:txBody>
      </p:sp>
      <p:sp>
        <p:nvSpPr>
          <p:cNvPr id="3" name="Content Placeholder 2"/>
          <p:cNvSpPr>
            <a:spLocks noGrp="1"/>
          </p:cNvSpPr>
          <p:nvPr>
            <p:ph idx="1"/>
          </p:nvPr>
        </p:nvSpPr>
        <p:spPr>
          <a:xfrm>
            <a:off x="685802" y="2142067"/>
            <a:ext cx="3709736" cy="3649133"/>
          </a:xfrm>
        </p:spPr>
        <p:txBody>
          <a:bodyPr>
            <a:normAutofit/>
          </a:bodyPr>
          <a:lstStyle/>
          <a:p>
            <a:r>
              <a:rPr lang="en-US" sz="3000" dirty="0" smtClean="0"/>
              <a:t>This found that there were a few outliers, with one major outlier at 151 seizures. There were also a handful of patients at age 57.</a:t>
            </a:r>
            <a:endParaRPr lang="en-US" sz="3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1889598"/>
            <a:ext cx="4725736" cy="4476443"/>
          </a:xfrm>
          <a:prstGeom prst="rect">
            <a:avLst/>
          </a:prstGeom>
        </p:spPr>
      </p:pic>
    </p:spTree>
    <p:extLst>
      <p:ext uri="{BB962C8B-B14F-4D97-AF65-F5344CB8AC3E}">
        <p14:creationId xmlns:p14="http://schemas.microsoft.com/office/powerpoint/2010/main" val="1402021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1686</TotalTime>
  <Words>678</Words>
  <Application>Microsoft Macintosh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Celestial</vt:lpstr>
      <vt:lpstr>Outliers and trimming</vt:lpstr>
      <vt:lpstr>abstract</vt:lpstr>
      <vt:lpstr>Problem: Outliers</vt:lpstr>
      <vt:lpstr>So what do we do with outliers?</vt:lpstr>
      <vt:lpstr>Trimming and winsor trim</vt:lpstr>
      <vt:lpstr>Materials and methods: How did I solve?</vt:lpstr>
      <vt:lpstr>Looking at the data</vt:lpstr>
      <vt:lpstr>Looking at the data, cont.</vt:lpstr>
      <vt:lpstr>Simple plot of age against epilepsy</vt:lpstr>
      <vt:lpstr>Using describe function on epilepsy</vt:lpstr>
      <vt:lpstr>Should I exclude?</vt:lpstr>
      <vt:lpstr>PowerPoint Presentation</vt:lpstr>
      <vt:lpstr>Results: what did I find?</vt:lpstr>
      <vt:lpstr>Results</vt:lpstr>
      <vt:lpstr>Discussion: what does it mean?</vt:lpstr>
      <vt:lpstr>Literature Cited:</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Bootstrapping</dc:title>
  <dc:creator>ilyylime@outlook.com</dc:creator>
  <cp:lastModifiedBy>ilyylime@outlook.com</cp:lastModifiedBy>
  <cp:revision>24</cp:revision>
  <dcterms:created xsi:type="dcterms:W3CDTF">2020-04-23T23:08:06Z</dcterms:created>
  <dcterms:modified xsi:type="dcterms:W3CDTF">2020-04-25T03:14:14Z</dcterms:modified>
</cp:coreProperties>
</file>