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C32EB3-B3E4-4C36-8E01-075DA2DEB28E}">
  <a:tblStyle styleId="{E3C32EB3-B3E4-4C36-8E01-075DA2DEB28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e3b262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e3b262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e3b262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e3b262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fe3b2629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fe3b2629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fe3b262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fe3b262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e3b2629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e3b2629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ntent.sakai.rutgers.edu/access/content/group/8e0a6401-8368-4be0-8dbe-bb6a59785c8a/Stat463.563.subset.smb.notes.p.3.to.96.pdf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960:486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in R</a:t>
            </a:r>
            <a:endParaRPr b="0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Dhruv Shilotri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Date: 24th April, 2020.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{E3C32EB3-B3E4-4C36-8E01-075DA2DEB28E}</a:tableStyleId>
              </a:tblPr>
              <a:tblGrid>
                <a:gridCol w="3063500"/>
                <a:gridCol w="6080500"/>
              </a:tblGrid>
              <a:tr h="544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" sz="900"/>
                        <a:t>Experimental process</a:t>
                      </a:r>
                      <a:endParaRPr b="1"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</a:t>
                      </a:r>
                      <a:r>
                        <a:rPr b="1" lang="en" sz="900"/>
                        <a:t>Section of Paper</a:t>
                      </a:r>
                      <a:endParaRPr b="1"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3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What did I do in a nutshell? 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 used linear regression to find a model that finds </a:t>
                      </a:r>
                      <a:r>
                        <a:rPr lang="en" sz="900"/>
                        <a:t>correlation</a:t>
                      </a:r>
                      <a:r>
                        <a:rPr lang="en" sz="900"/>
                        <a:t> among different variable. This model can be used to predict a variable when only certain variables are known.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900"/>
                        <a:t>What is the problem?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We have to find a value for one variable and know the values of other variable that might be correlated with it.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8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900"/>
                        <a:t>How did I solve the problem?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We can find a model using linear regression that can be used to find the correlation among the variables and using it to predict a variable.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900"/>
                        <a:t>What did I find out?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 found that using linear regression, in our example our model is: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900"/>
                        <a:t>What does it mean?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means that sales is </a:t>
                      </a: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significantly</a:t>
                      </a: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correlated to the variables, youtube and facebook but not with newspaper. To predict sales, we can use the regression model by inputting youtube and facebook.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5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900"/>
                        <a:t>Whose work did I refer to?</a:t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hlinkClick r:id="rId3"/>
                        </a:rPr>
                        <a:t>https://content.sakai.rutgers.edu/access/content/group/8e0a6401-8368-4be0-8dbe-bb6a59785c8a/Stat463.563.subset.smb.notes.p.3.to.96.pdf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 used these notes from a regression analysis class taught by Prof. Ted Szatrowski.</a:t>
                      </a:r>
                      <a:endParaRPr b="1" sz="13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5200" y="3058350"/>
            <a:ext cx="4227501" cy="2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What is Linear Regression?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aim of linear regression is to model a continuous variable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as a mathematical function of one or more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variable(s), so that we can use this regression model to predict the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when only the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known. This mathematical equation can be generalized as follows: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 = 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β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 + 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β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 + 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ϵ</a:t>
            </a:r>
            <a:endParaRPr i="1"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where,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β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the intercept and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β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the slope. Collectively, they are called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regression coefficients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ϵ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the error term, the part of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regression model is unable to explain.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3" name="Google Shape;93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Procedure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AutoNum type="arabicPeriod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We first start with finding descriptive statistics, histogram, scatterplots between all variables and correlation between them.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Next, we perform regression upon the given y variable and all x variables.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We then see if any x variable dropping affects the accuracy of the prediction of the y variable. 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We drop the x variable with highest p-value and refit the model. If this model is better, we drop the next x variable with highest p-value and repeat the step. 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AutoNum type="arabicPeriod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If this refitted model is worst, we pick the previous model as our final model.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900" y="13608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1" name="Google Shape;101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5881200" y="1206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5200750" y="6607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Example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7"/>
          <p:cNvSpPr txBox="1"/>
          <p:nvPr>
            <p:ph idx="4294967295" type="body"/>
          </p:nvPr>
        </p:nvSpPr>
        <p:spPr>
          <a:xfrm>
            <a:off x="5200750" y="13508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We use an inbuilt dataset “marketing” in the library “datarium” to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perform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 linear regression.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We take sales as the y variable, the variable to be predicted.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Youtube, facebook and  newspaper become our x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variables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 used to find a prediction for the y variable.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We next find the descriptive statistics for each variable using the command “summary(marketing)”.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225" y="322213"/>
            <a:ext cx="4485100" cy="181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775" y="2526875"/>
            <a:ext cx="4697999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900" y="13608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1" name="Google Shape;111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5881200" y="1206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5200750" y="6607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Example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18"/>
          <p:cNvSpPr txBox="1"/>
          <p:nvPr>
            <p:ph idx="4294967295" type="body"/>
          </p:nvPr>
        </p:nvSpPr>
        <p:spPr>
          <a:xfrm>
            <a:off x="5200750" y="13508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We use “plot(marketing, main="Plotting Pairs Against each other")” command to find the plots between all variables.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To find the correlation matrix, we use cor function in “ggcorrplot” library. 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From the correlation matrix, we find that sales and youtube are most correlated. This gives an indication that youtube will be most likely to be present in the prediction model.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6075"/>
            <a:ext cx="2994673" cy="26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1525" y="2848212"/>
            <a:ext cx="2791350" cy="3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986300"/>
            <a:ext cx="46375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900" y="13608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2" name="Google Shape;122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5881200" y="1206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5200750" y="6607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Example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19"/>
          <p:cNvSpPr txBox="1"/>
          <p:nvPr>
            <p:ph idx="4294967295" type="body"/>
          </p:nvPr>
        </p:nvSpPr>
        <p:spPr>
          <a:xfrm>
            <a:off x="5200750" y="13508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We use lm function to find a regression model.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From the model, we find that p-value corresponding to “newspaper” is highest. So, we exclude the variable and re-fit the model.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We can tell that the two models have the same Multiple R-squared value and hence “newspaper” variable can be excluded from the model.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2825" y="1944050"/>
            <a:ext cx="3828750" cy="3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500" y="136075"/>
            <a:ext cx="4449499" cy="22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524275"/>
            <a:ext cx="4024311" cy="24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900" y="13608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3" name="Google Shape;133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5881200" y="12065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5200750" y="6607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Example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20"/>
          <p:cNvSpPr txBox="1"/>
          <p:nvPr>
            <p:ph idx="4294967295" type="body"/>
          </p:nvPr>
        </p:nvSpPr>
        <p:spPr>
          <a:xfrm>
            <a:off x="5200750" y="13508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We exclude facebook and find the corresponding model.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The previous model is a better predictor of sales compared to this model as the multiple R-squared value of this model is significantly lower. 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Thus our final model is: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485100" cy="262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8613" y="3201850"/>
            <a:ext cx="3477175" cy="1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43" name="Google Shape;143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2855550" y="21904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