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AB74B-40B5-4AF3-9229-21C5631F837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5EF15-99ED-4710-8EDD-1093188FA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73852-0925-49EB-B97A-CC1D8A51F7A4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67154-65A1-4CAF-877C-22227AC28025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E23D3-3982-41A6-B67C-9115597762BF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DF77F-C51D-438B-85FA-0CECA00238FC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00F2F-F5EF-4808-9168-D2A53361717B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824E1-E7B6-42CF-B300-CD4DB66E1EDD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17F2E-487B-43C9-9C3D-64833E3AD666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CB6B-E6E9-4CFA-BAD4-F73C00FDD5DC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B209E-9615-4A57-A2A2-270DF5D80BD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2010E-8DB7-4263-920A-23CBDB323DAD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E8F61-88AB-4EE7-A964-85EA6B1DDF05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7DFC2D-AC43-4D36-88CF-F007C573CFFE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313" y="872715"/>
            <a:ext cx="792736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Exploratory Data Analysis</a:t>
            </a:r>
            <a:r>
              <a:rPr lang="en-US" dirty="0"/>
              <a:t> – examine techniques for exploring data. Techniques developed ~1970 primarily by John </a:t>
            </a:r>
            <a:r>
              <a:rPr lang="en-US" dirty="0" err="1"/>
              <a:t>Tukey</a:t>
            </a:r>
            <a:r>
              <a:rPr lang="en-US" dirty="0"/>
              <a:t> for flexible probing of data before any probabilistic model is available.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61806-79CA-4173-A7B7-CFDFBB136E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6" y="1900644"/>
            <a:ext cx="8177754" cy="408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A8E96-5D09-4EDE-8493-29D982B77E6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45582"/>
            <a:ext cx="5941640" cy="198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0"/>
            <a:ext cx="8337763" cy="355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32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115</cp:revision>
  <dcterms:created xsi:type="dcterms:W3CDTF">2012-02-14T22:51:14Z</dcterms:created>
  <dcterms:modified xsi:type="dcterms:W3CDTF">2020-01-20T13:32:01Z</dcterms:modified>
</cp:coreProperties>
</file>